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55c802393040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8006df1834ac1"/>
  </p:sldMasterIdLst>
  <p:sldIdLst>
    <p:sldId xmlns:r="http://schemas.openxmlformats.org/officeDocument/2006/relationships" id="256" r:id="R97bcbf21e8874db4"/>
    <p:sldId xmlns:r="http://schemas.openxmlformats.org/officeDocument/2006/relationships" id="257" r:id="Rd88fac1b485840f9"/>
    <p:sldId xmlns:r="http://schemas.openxmlformats.org/officeDocument/2006/relationships" id="258" r:id="R2ddb5610d31942fd"/>
    <p:sldId xmlns:r="http://schemas.openxmlformats.org/officeDocument/2006/relationships" id="259" r:id="Rdc7c70ace4ab45a2"/>
    <p:sldId xmlns:r="http://schemas.openxmlformats.org/officeDocument/2006/relationships" id="260" r:id="R9937305b65a14fc2"/>
    <p:sldId xmlns:r="http://schemas.openxmlformats.org/officeDocument/2006/relationships" id="261" r:id="Rd0ce08c7f4334d40"/>
    <p:sldId xmlns:r="http://schemas.openxmlformats.org/officeDocument/2006/relationships" id="262" r:id="Rb123d7dd90bd4f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8006df1834ac1" /><Relationship Type="http://schemas.openxmlformats.org/officeDocument/2006/relationships/slide" Target="/ppt/slides/slide1.xml" Id="R97bcbf21e8874db4" /><Relationship Type="http://schemas.openxmlformats.org/officeDocument/2006/relationships/slide" Target="/ppt/slides/slide2.xml" Id="Rd88fac1b485840f9" /><Relationship Type="http://schemas.openxmlformats.org/officeDocument/2006/relationships/slide" Target="/ppt/slides/slide3.xml" Id="R2ddb5610d31942fd" /><Relationship Type="http://schemas.openxmlformats.org/officeDocument/2006/relationships/slide" Target="/ppt/slides/slide4.xml" Id="Rdc7c70ace4ab45a2" /><Relationship Type="http://schemas.openxmlformats.org/officeDocument/2006/relationships/slide" Target="/ppt/slides/slide5.xml" Id="R9937305b65a14fc2" /><Relationship Type="http://schemas.openxmlformats.org/officeDocument/2006/relationships/slide" Target="/ppt/slides/slide6.xml" Id="Rd0ce08c7f4334d40" /><Relationship Type="http://schemas.openxmlformats.org/officeDocument/2006/relationships/slide" Target="/ppt/slides/slide7.xml" Id="Rb123d7dd90bd4f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39db03fb94b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bf6abeeb34859" /><Relationship Type="http://schemas.openxmlformats.org/officeDocument/2006/relationships/theme" Target="/ppt/slideMasters/theme/theme1.xml" Id="Rbccd00ebd93f4f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5bf6abeeb3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30f5685be46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23c60cc8c4d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9823d782845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3f83eb6854f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363de78914e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b90616bb240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11375f5dd47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7 739 564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SMITH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