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90eb8a2e4340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3f1621740d4455"/>
  </p:sldMasterIdLst>
  <p:sldIdLst>
    <p:sldId xmlns:r="http://schemas.openxmlformats.org/officeDocument/2006/relationships" id="256" r:id="R28dbc31cb7724743"/>
    <p:sldId xmlns:r="http://schemas.openxmlformats.org/officeDocument/2006/relationships" id="257" r:id="Rb3327e1985174a24"/>
    <p:sldId xmlns:r="http://schemas.openxmlformats.org/officeDocument/2006/relationships" id="258" r:id="Rf843219ff1524c31"/>
    <p:sldId xmlns:r="http://schemas.openxmlformats.org/officeDocument/2006/relationships" id="259" r:id="R07d283d52495431a"/>
    <p:sldId xmlns:r="http://schemas.openxmlformats.org/officeDocument/2006/relationships" id="260" r:id="R21c621df95054bcc"/>
    <p:sldId xmlns:r="http://schemas.openxmlformats.org/officeDocument/2006/relationships" id="261" r:id="R92984331d2eb46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3f1621740d4455" /><Relationship Type="http://schemas.openxmlformats.org/officeDocument/2006/relationships/slide" Target="/ppt/slides/slide1.xml" Id="R28dbc31cb7724743" /><Relationship Type="http://schemas.openxmlformats.org/officeDocument/2006/relationships/slide" Target="/ppt/slides/slide2.xml" Id="Rb3327e1985174a24" /><Relationship Type="http://schemas.openxmlformats.org/officeDocument/2006/relationships/slide" Target="/ppt/slides/slide3.xml" Id="Rf843219ff1524c31" /><Relationship Type="http://schemas.openxmlformats.org/officeDocument/2006/relationships/slide" Target="/ppt/slides/slide4.xml" Id="R07d283d52495431a" /><Relationship Type="http://schemas.openxmlformats.org/officeDocument/2006/relationships/slide" Target="/ppt/slides/slide5.xml" Id="R21c621df95054bcc" /><Relationship Type="http://schemas.openxmlformats.org/officeDocument/2006/relationships/slide" Target="/ppt/slides/slide6.xml" Id="R92984331d2eb46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b7a4e2652741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785f02b944070" /><Relationship Type="http://schemas.openxmlformats.org/officeDocument/2006/relationships/theme" Target="/ppt/slideMasters/theme/theme1.xml" Id="R1d290797facd44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a785f02b9440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ea3df69e647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3e2d504554c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f04d485e442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b19aafc4b46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1b7b01f364a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89e06081f44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ØYVIND NILSEN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Hesteskoen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1408 Kråkstad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999 668 607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NILSEN AS</a:t>
            </a:r>
          </a:p>
        </p:txBody>
      </p:sp>
    </p:spTree>
  </p:cSld>
  <p:clrMapOvr>
    <a:masterClrMapping xmlns:a="http://schemas.openxmlformats.org/drawingml/2006/main"/>
  </p:clrMapOvr>
</p:sld>
</file>