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fb513e1be24d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dbbeca15b84743"/>
  </p:sldMasterIdLst>
  <p:sldIdLst>
    <p:sldId xmlns:r="http://schemas.openxmlformats.org/officeDocument/2006/relationships" id="256" r:id="R2eb3dcbc4431407d"/>
    <p:sldId xmlns:r="http://schemas.openxmlformats.org/officeDocument/2006/relationships" id="257" r:id="R3b5de20be7f74b4a"/>
    <p:sldId xmlns:r="http://schemas.openxmlformats.org/officeDocument/2006/relationships" id="258" r:id="Rf1d66ade8ff6418e"/>
    <p:sldId xmlns:r="http://schemas.openxmlformats.org/officeDocument/2006/relationships" id="259" r:id="Rfa9c70569aa0467d"/>
    <p:sldId xmlns:r="http://schemas.openxmlformats.org/officeDocument/2006/relationships" id="260" r:id="R54420793134440dd"/>
    <p:sldId xmlns:r="http://schemas.openxmlformats.org/officeDocument/2006/relationships" id="261" r:id="R2b3636feeb614528"/>
    <p:sldId xmlns:r="http://schemas.openxmlformats.org/officeDocument/2006/relationships" id="262" r:id="R2cab5b13e70644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bbeca15b84743" /><Relationship Type="http://schemas.openxmlformats.org/officeDocument/2006/relationships/slide" Target="/ppt/slides/slide1.xml" Id="R2eb3dcbc4431407d" /><Relationship Type="http://schemas.openxmlformats.org/officeDocument/2006/relationships/slide" Target="/ppt/slides/slide2.xml" Id="R3b5de20be7f74b4a" /><Relationship Type="http://schemas.openxmlformats.org/officeDocument/2006/relationships/slide" Target="/ppt/slides/slide3.xml" Id="Rf1d66ade8ff6418e" /><Relationship Type="http://schemas.openxmlformats.org/officeDocument/2006/relationships/slide" Target="/ppt/slides/slide4.xml" Id="Rfa9c70569aa0467d" /><Relationship Type="http://schemas.openxmlformats.org/officeDocument/2006/relationships/slide" Target="/ppt/slides/slide5.xml" Id="R54420793134440dd" /><Relationship Type="http://schemas.openxmlformats.org/officeDocument/2006/relationships/slide" Target="/ppt/slides/slide6.xml" Id="R2b3636feeb614528" /><Relationship Type="http://schemas.openxmlformats.org/officeDocument/2006/relationships/slide" Target="/ppt/slides/slide7.xml" Id="R2cab5b13e70644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c7ce9178047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2468ca9ad4f38" /><Relationship Type="http://schemas.openxmlformats.org/officeDocument/2006/relationships/theme" Target="/ppt/slideMasters/theme/theme1.xml" Id="R711c14c4396d47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c2468ca9ad4f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e2c3d477649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adc2518b341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dfdfc2b6145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c2f836d8240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e79155a6f42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99d8ccfd542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a13bac6b344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VÅGE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VÅGE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93 634 838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6 469 593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14 517 797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41 756 011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 INDUSTRI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Morkamyra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6105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07 88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999 654 126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