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d5575c631545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4f7f34477a4bed"/>
  </p:sldMasterIdLst>
  <p:sldIdLst>
    <p:sldId xmlns:r="http://schemas.openxmlformats.org/officeDocument/2006/relationships" id="256" r:id="Re1c4e8e04d964360"/>
    <p:sldId xmlns:r="http://schemas.openxmlformats.org/officeDocument/2006/relationships" id="257" r:id="R95c51c1cd3ff428f"/>
    <p:sldId xmlns:r="http://schemas.openxmlformats.org/officeDocument/2006/relationships" id="258" r:id="R6b32292eac174b1d"/>
    <p:sldId xmlns:r="http://schemas.openxmlformats.org/officeDocument/2006/relationships" id="259" r:id="R77dfa498d6c9416c"/>
    <p:sldId xmlns:r="http://schemas.openxmlformats.org/officeDocument/2006/relationships" id="260" r:id="Rad4605cbaa3e42bb"/>
    <p:sldId xmlns:r="http://schemas.openxmlformats.org/officeDocument/2006/relationships" id="261" r:id="R093626a607f545cc"/>
    <p:sldId xmlns:r="http://schemas.openxmlformats.org/officeDocument/2006/relationships" id="262" r:id="R9a18bfaa3ba6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4f7f34477a4bed" /><Relationship Type="http://schemas.openxmlformats.org/officeDocument/2006/relationships/slide" Target="/ppt/slides/slide1.xml" Id="Re1c4e8e04d964360" /><Relationship Type="http://schemas.openxmlformats.org/officeDocument/2006/relationships/slide" Target="/ppt/slides/slide2.xml" Id="R95c51c1cd3ff428f" /><Relationship Type="http://schemas.openxmlformats.org/officeDocument/2006/relationships/slide" Target="/ppt/slides/slide3.xml" Id="R6b32292eac174b1d" /><Relationship Type="http://schemas.openxmlformats.org/officeDocument/2006/relationships/slide" Target="/ppt/slides/slide4.xml" Id="R77dfa498d6c9416c" /><Relationship Type="http://schemas.openxmlformats.org/officeDocument/2006/relationships/slide" Target="/ppt/slides/slide5.xml" Id="Rad4605cbaa3e42bb" /><Relationship Type="http://schemas.openxmlformats.org/officeDocument/2006/relationships/slide" Target="/ppt/slides/slide6.xml" Id="R093626a607f545cc" /><Relationship Type="http://schemas.openxmlformats.org/officeDocument/2006/relationships/slide" Target="/ppt/slides/slide7.xml" Id="R9a18bfaa3ba6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ec33d08229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bda18fdbf4cc4" /><Relationship Type="http://schemas.openxmlformats.org/officeDocument/2006/relationships/theme" Target="/ppt/slideMasters/theme/theme1.xml" Id="R76da53bcbebf44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bda18fdbf4c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ec8f4a11d49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b69ed2ced47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3f0fd55d049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bab5b7df8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aedf5643ca4e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81b7b3d4c40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84c5dbf8446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RAKAFANT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RAKAFANT AS ble etablert [år] og holder til i Lierskogen.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638 781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JENS-KRISTIAN 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Onstadvei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3420 Lierskogen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999 642 373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RAKAFANT AS</a:t>
            </a:r>
          </a:p>
        </p:txBody>
      </p:sp>
    </p:spTree>
  </p:cSld>
  <p:clrMapOvr>
    <a:masterClrMapping xmlns:a="http://schemas.openxmlformats.org/drawingml/2006/main"/>
  </p:clrMapOvr>
</p:sld>
</file>