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0876d5804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63c5ca9ae408b"/>
  </p:sldMasterIdLst>
  <p:sldIdLst>
    <p:sldId xmlns:r="http://schemas.openxmlformats.org/officeDocument/2006/relationships" id="256" r:id="R191275c72fd7472a"/>
    <p:sldId xmlns:r="http://schemas.openxmlformats.org/officeDocument/2006/relationships" id="257" r:id="Rbe4599519b174bc0"/>
    <p:sldId xmlns:r="http://schemas.openxmlformats.org/officeDocument/2006/relationships" id="258" r:id="Rb8e79bd57d034863"/>
    <p:sldId xmlns:r="http://schemas.openxmlformats.org/officeDocument/2006/relationships" id="259" r:id="R2f7e6e46d1424105"/>
    <p:sldId xmlns:r="http://schemas.openxmlformats.org/officeDocument/2006/relationships" id="260" r:id="Rae1ce33e10834f68"/>
    <p:sldId xmlns:r="http://schemas.openxmlformats.org/officeDocument/2006/relationships" id="261" r:id="R2dc80d8ad16c4f5b"/>
    <p:sldId xmlns:r="http://schemas.openxmlformats.org/officeDocument/2006/relationships" id="262" r:id="R7b6c120ae720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63c5ca9ae408b" /><Relationship Type="http://schemas.openxmlformats.org/officeDocument/2006/relationships/slide" Target="/ppt/slides/slide1.xml" Id="R191275c72fd7472a" /><Relationship Type="http://schemas.openxmlformats.org/officeDocument/2006/relationships/slide" Target="/ppt/slides/slide2.xml" Id="Rbe4599519b174bc0" /><Relationship Type="http://schemas.openxmlformats.org/officeDocument/2006/relationships/slide" Target="/ppt/slides/slide3.xml" Id="Rb8e79bd57d034863" /><Relationship Type="http://schemas.openxmlformats.org/officeDocument/2006/relationships/slide" Target="/ppt/slides/slide4.xml" Id="R2f7e6e46d1424105" /><Relationship Type="http://schemas.openxmlformats.org/officeDocument/2006/relationships/slide" Target="/ppt/slides/slide5.xml" Id="Rae1ce33e10834f68" /><Relationship Type="http://schemas.openxmlformats.org/officeDocument/2006/relationships/slide" Target="/ppt/slides/slide6.xml" Id="R2dc80d8ad16c4f5b" /><Relationship Type="http://schemas.openxmlformats.org/officeDocument/2006/relationships/slide" Target="/ppt/slides/slide7.xml" Id="R7b6c120ae720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feb0cd0f9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c3ffc01404520" /><Relationship Type="http://schemas.openxmlformats.org/officeDocument/2006/relationships/theme" Target="/ppt/slideMasters/theme/theme1.xml" Id="R4910798663f34b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c3ffc0140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31746c27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8291529b8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c56cdfc6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f65dcf27d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92007345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2e70ce65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a7fd83fca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