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7a4411f1f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31201e2214fcb"/>
  </p:sldMasterIdLst>
  <p:sldIdLst>
    <p:sldId xmlns:r="http://schemas.openxmlformats.org/officeDocument/2006/relationships" id="256" r:id="R1acc09bab7a14587"/>
    <p:sldId xmlns:r="http://schemas.openxmlformats.org/officeDocument/2006/relationships" id="257" r:id="R5dad7f2a79094377"/>
    <p:sldId xmlns:r="http://schemas.openxmlformats.org/officeDocument/2006/relationships" id="258" r:id="Rfbd0ebdb21994583"/>
    <p:sldId xmlns:r="http://schemas.openxmlformats.org/officeDocument/2006/relationships" id="259" r:id="R2153368b2b4e44dd"/>
    <p:sldId xmlns:r="http://schemas.openxmlformats.org/officeDocument/2006/relationships" id="260" r:id="R6a5ad02c584f4072"/>
    <p:sldId xmlns:r="http://schemas.openxmlformats.org/officeDocument/2006/relationships" id="261" r:id="Rc6a83c069c1143ff"/>
    <p:sldId xmlns:r="http://schemas.openxmlformats.org/officeDocument/2006/relationships" id="262" r:id="R5a77a681dbaa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31201e2214fcb" /><Relationship Type="http://schemas.openxmlformats.org/officeDocument/2006/relationships/slide" Target="/ppt/slides/slide1.xml" Id="R1acc09bab7a14587" /><Relationship Type="http://schemas.openxmlformats.org/officeDocument/2006/relationships/slide" Target="/ppt/slides/slide2.xml" Id="R5dad7f2a79094377" /><Relationship Type="http://schemas.openxmlformats.org/officeDocument/2006/relationships/slide" Target="/ppt/slides/slide3.xml" Id="Rfbd0ebdb21994583" /><Relationship Type="http://schemas.openxmlformats.org/officeDocument/2006/relationships/slide" Target="/ppt/slides/slide4.xml" Id="R2153368b2b4e44dd" /><Relationship Type="http://schemas.openxmlformats.org/officeDocument/2006/relationships/slide" Target="/ppt/slides/slide5.xml" Id="R6a5ad02c584f4072" /><Relationship Type="http://schemas.openxmlformats.org/officeDocument/2006/relationships/slide" Target="/ppt/slides/slide6.xml" Id="Rc6a83c069c1143ff" /><Relationship Type="http://schemas.openxmlformats.org/officeDocument/2006/relationships/slide" Target="/ppt/slides/slide7.xml" Id="R5a77a681dbaa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8e77eadb4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41889bf044ef" /><Relationship Type="http://schemas.openxmlformats.org/officeDocument/2006/relationships/theme" Target="/ppt/slideMasters/theme/theme1.xml" Id="Rbd4b68ecaef0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341889bf0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53d58d455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5bc0f585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42c2f0787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0a61744b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49d1c155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4f7312c9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029ac07a9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BITBASE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CHRISTIAN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3152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