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705af1cb3843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b6687072d747cb"/>
  </p:sldMasterIdLst>
  <p:sldIdLst>
    <p:sldId xmlns:r="http://schemas.openxmlformats.org/officeDocument/2006/relationships" id="256" r:id="R5ed37438503b4f05"/>
    <p:sldId xmlns:r="http://schemas.openxmlformats.org/officeDocument/2006/relationships" id="257" r:id="R202b0da9f943485c"/>
    <p:sldId xmlns:r="http://schemas.openxmlformats.org/officeDocument/2006/relationships" id="258" r:id="Re9503821c3904a35"/>
    <p:sldId xmlns:r="http://schemas.openxmlformats.org/officeDocument/2006/relationships" id="259" r:id="R4b4ac47c4d034150"/>
    <p:sldId xmlns:r="http://schemas.openxmlformats.org/officeDocument/2006/relationships" id="260" r:id="R39f2e66d19ba4533"/>
    <p:sldId xmlns:r="http://schemas.openxmlformats.org/officeDocument/2006/relationships" id="261" r:id="R7c63dffe95714fda"/>
    <p:sldId xmlns:r="http://schemas.openxmlformats.org/officeDocument/2006/relationships" id="262" r:id="Rf49de52bac1d40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b6687072d747cb" /><Relationship Type="http://schemas.openxmlformats.org/officeDocument/2006/relationships/slide" Target="/ppt/slides/slide1.xml" Id="R5ed37438503b4f05" /><Relationship Type="http://schemas.openxmlformats.org/officeDocument/2006/relationships/slide" Target="/ppt/slides/slide2.xml" Id="R202b0da9f943485c" /><Relationship Type="http://schemas.openxmlformats.org/officeDocument/2006/relationships/slide" Target="/ppt/slides/slide3.xml" Id="Re9503821c3904a35" /><Relationship Type="http://schemas.openxmlformats.org/officeDocument/2006/relationships/slide" Target="/ppt/slides/slide4.xml" Id="R4b4ac47c4d034150" /><Relationship Type="http://schemas.openxmlformats.org/officeDocument/2006/relationships/slide" Target="/ppt/slides/slide5.xml" Id="R39f2e66d19ba4533" /><Relationship Type="http://schemas.openxmlformats.org/officeDocument/2006/relationships/slide" Target="/ppt/slides/slide6.xml" Id="R7c63dffe95714fda" /><Relationship Type="http://schemas.openxmlformats.org/officeDocument/2006/relationships/slide" Target="/ppt/slides/slide7.xml" Id="Rf49de52bac1d40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c97293ecb342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95e5b83c94375" /><Relationship Type="http://schemas.openxmlformats.org/officeDocument/2006/relationships/theme" Target="/ppt/slideMasters/theme/theme1.xml" Id="R582198e2ff5b4c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595e5b83c943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0f998a16747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7f00457f44d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e0d07fd9449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c1e37cbe144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e61709db047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26982e18740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c6884e7fc4e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 LASSESEN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LASSESEN HOLDING AS ble etablert [år] og holder til i Kongshavn.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−247 722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1 348 758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29 820 598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31 713 760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LASSESEN JAN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LASSESEN DAN BENNY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LASSESEN JAN OVE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Tromøyvei 853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4812 Kongshavn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999 615 503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