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2cd0eb8fb447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0b26572000471d"/>
  </p:sldMasterIdLst>
  <p:sldIdLst>
    <p:sldId xmlns:r="http://schemas.openxmlformats.org/officeDocument/2006/relationships" id="256" r:id="Rf21c683b7bff49d1"/>
    <p:sldId xmlns:r="http://schemas.openxmlformats.org/officeDocument/2006/relationships" id="257" r:id="R7cce4d0dfe404a56"/>
    <p:sldId xmlns:r="http://schemas.openxmlformats.org/officeDocument/2006/relationships" id="258" r:id="R8cd88eab15084607"/>
    <p:sldId xmlns:r="http://schemas.openxmlformats.org/officeDocument/2006/relationships" id="259" r:id="Re5dc0ff3d12342f4"/>
    <p:sldId xmlns:r="http://schemas.openxmlformats.org/officeDocument/2006/relationships" id="260" r:id="Rb223019e32854190"/>
    <p:sldId xmlns:r="http://schemas.openxmlformats.org/officeDocument/2006/relationships" id="261" r:id="R746d321597594588"/>
    <p:sldId xmlns:r="http://schemas.openxmlformats.org/officeDocument/2006/relationships" id="262" r:id="Rf0758bf4b9d844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0b26572000471d" /><Relationship Type="http://schemas.openxmlformats.org/officeDocument/2006/relationships/slide" Target="/ppt/slides/slide1.xml" Id="Rf21c683b7bff49d1" /><Relationship Type="http://schemas.openxmlformats.org/officeDocument/2006/relationships/slide" Target="/ppt/slides/slide2.xml" Id="R7cce4d0dfe404a56" /><Relationship Type="http://schemas.openxmlformats.org/officeDocument/2006/relationships/slide" Target="/ppt/slides/slide3.xml" Id="R8cd88eab15084607" /><Relationship Type="http://schemas.openxmlformats.org/officeDocument/2006/relationships/slide" Target="/ppt/slides/slide4.xml" Id="Re5dc0ff3d12342f4" /><Relationship Type="http://schemas.openxmlformats.org/officeDocument/2006/relationships/slide" Target="/ppt/slides/slide5.xml" Id="Rb223019e32854190" /><Relationship Type="http://schemas.openxmlformats.org/officeDocument/2006/relationships/slide" Target="/ppt/slides/slide6.xml" Id="R746d321597594588" /><Relationship Type="http://schemas.openxmlformats.org/officeDocument/2006/relationships/slide" Target="/ppt/slides/slide7.xml" Id="Rf0758bf4b9d844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8921e2cefc4c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8b9e88c1141d1" /><Relationship Type="http://schemas.openxmlformats.org/officeDocument/2006/relationships/theme" Target="/ppt/slideMasters/theme/theme1.xml" Id="R037472494a8d43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48b9e88c1141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bca82878242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c50fdac6542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1958b6f114d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db7fc8e0444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fc3faf3014d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3add2fb6341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6967e250840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REGNSKAP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7 633 977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111 304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513 266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1 543 336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DRAMMEN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999 606 733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REGNSKAP AS</a:t>
            </a:r>
          </a:p>
        </p:txBody>
      </p:sp>
    </p:spTree>
  </p:cSld>
  <p:clrMapOvr>
    <a:masterClrMapping xmlns:a="http://schemas.openxmlformats.org/drawingml/2006/main"/>
  </p:clrMapOvr>
</p:sld>
</file>