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cda4b540c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814a21e4d4206"/>
  </p:sldMasterIdLst>
  <p:sldIdLst>
    <p:sldId xmlns:r="http://schemas.openxmlformats.org/officeDocument/2006/relationships" id="256" r:id="R8696e6c2ad594590"/>
    <p:sldId xmlns:r="http://schemas.openxmlformats.org/officeDocument/2006/relationships" id="257" r:id="Rfa6b58d23cc747e4"/>
    <p:sldId xmlns:r="http://schemas.openxmlformats.org/officeDocument/2006/relationships" id="258" r:id="Rd961b6ca5b2c4bc8"/>
    <p:sldId xmlns:r="http://schemas.openxmlformats.org/officeDocument/2006/relationships" id="259" r:id="R2ff5f9493d3945a6"/>
    <p:sldId xmlns:r="http://schemas.openxmlformats.org/officeDocument/2006/relationships" id="260" r:id="R69d2781f2cca4270"/>
    <p:sldId xmlns:r="http://schemas.openxmlformats.org/officeDocument/2006/relationships" id="261" r:id="R543711a632934992"/>
    <p:sldId xmlns:r="http://schemas.openxmlformats.org/officeDocument/2006/relationships" id="262" r:id="R8ba4557006de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814a21e4d4206" /><Relationship Type="http://schemas.openxmlformats.org/officeDocument/2006/relationships/slide" Target="/ppt/slides/slide1.xml" Id="R8696e6c2ad594590" /><Relationship Type="http://schemas.openxmlformats.org/officeDocument/2006/relationships/slide" Target="/ppt/slides/slide2.xml" Id="Rfa6b58d23cc747e4" /><Relationship Type="http://schemas.openxmlformats.org/officeDocument/2006/relationships/slide" Target="/ppt/slides/slide3.xml" Id="Rd961b6ca5b2c4bc8" /><Relationship Type="http://schemas.openxmlformats.org/officeDocument/2006/relationships/slide" Target="/ppt/slides/slide4.xml" Id="R2ff5f9493d3945a6" /><Relationship Type="http://schemas.openxmlformats.org/officeDocument/2006/relationships/slide" Target="/ppt/slides/slide5.xml" Id="R69d2781f2cca4270" /><Relationship Type="http://schemas.openxmlformats.org/officeDocument/2006/relationships/slide" Target="/ppt/slides/slide6.xml" Id="R543711a632934992" /><Relationship Type="http://schemas.openxmlformats.org/officeDocument/2006/relationships/slide" Target="/ppt/slides/slide7.xml" Id="R8ba4557006de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e72a1a515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b976cb4394112" /><Relationship Type="http://schemas.openxmlformats.org/officeDocument/2006/relationships/theme" Target="/ppt/slideMasters/theme/theme1.xml" Id="R001b10f8807d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b976cb439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6379d8a5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e86e0d073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75368bad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4b5fe76e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c3a2a881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79c58d0fc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74bb8ded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