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e06329a724b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f26f7d5f7495d"/>
  </p:sldMasterIdLst>
  <p:sldIdLst>
    <p:sldId xmlns:r="http://schemas.openxmlformats.org/officeDocument/2006/relationships" id="256" r:id="R8ca631da18fe4753"/>
    <p:sldId xmlns:r="http://schemas.openxmlformats.org/officeDocument/2006/relationships" id="257" r:id="R0541e5ad33fe475d"/>
    <p:sldId xmlns:r="http://schemas.openxmlformats.org/officeDocument/2006/relationships" id="258" r:id="Radabb626144c4eb7"/>
    <p:sldId xmlns:r="http://schemas.openxmlformats.org/officeDocument/2006/relationships" id="259" r:id="Rdeaf1a8196ee405d"/>
    <p:sldId xmlns:r="http://schemas.openxmlformats.org/officeDocument/2006/relationships" id="260" r:id="Rfad221380d4f4022"/>
    <p:sldId xmlns:r="http://schemas.openxmlformats.org/officeDocument/2006/relationships" id="261" r:id="Rc5c2ca281bfa41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f26f7d5f7495d" /><Relationship Type="http://schemas.openxmlformats.org/officeDocument/2006/relationships/slide" Target="/ppt/slides/slide1.xml" Id="R8ca631da18fe4753" /><Relationship Type="http://schemas.openxmlformats.org/officeDocument/2006/relationships/slide" Target="/ppt/slides/slide2.xml" Id="R0541e5ad33fe475d" /><Relationship Type="http://schemas.openxmlformats.org/officeDocument/2006/relationships/slide" Target="/ppt/slides/slide3.xml" Id="Radabb626144c4eb7" /><Relationship Type="http://schemas.openxmlformats.org/officeDocument/2006/relationships/slide" Target="/ppt/slides/slide4.xml" Id="Rdeaf1a8196ee405d" /><Relationship Type="http://schemas.openxmlformats.org/officeDocument/2006/relationships/slide" Target="/ppt/slides/slide5.xml" Id="Rfad221380d4f4022" /><Relationship Type="http://schemas.openxmlformats.org/officeDocument/2006/relationships/slide" Target="/ppt/slides/slide6.xml" Id="Rc5c2ca281bfa41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08680ace1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50061b5a34ae1" /><Relationship Type="http://schemas.openxmlformats.org/officeDocument/2006/relationships/theme" Target="/ppt/slideMasters/theme/theme1.xml" Id="R9200d2ed083a41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d50061b5a3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a70a545ec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5ddf512b9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48e56e21d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502098c3b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1d7d5459c48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79a29d88c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Flatåstoppen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kjell.eide@allrevisjon.no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999 540 449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