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0bf51afa0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9d19719ec4fda"/>
  </p:sldMasterIdLst>
  <p:sldIdLst>
    <p:sldId xmlns:r="http://schemas.openxmlformats.org/officeDocument/2006/relationships" id="256" r:id="R690e696aabb9460b"/>
    <p:sldId xmlns:r="http://schemas.openxmlformats.org/officeDocument/2006/relationships" id="257" r:id="Rf3b33e941d6442fc"/>
    <p:sldId xmlns:r="http://schemas.openxmlformats.org/officeDocument/2006/relationships" id="258" r:id="R2c1666ce95c2475f"/>
    <p:sldId xmlns:r="http://schemas.openxmlformats.org/officeDocument/2006/relationships" id="259" r:id="R6565561d109245fc"/>
    <p:sldId xmlns:r="http://schemas.openxmlformats.org/officeDocument/2006/relationships" id="260" r:id="R90b179e059134f80"/>
    <p:sldId xmlns:r="http://schemas.openxmlformats.org/officeDocument/2006/relationships" id="261" r:id="Rbc4a0b6022884e8f"/>
    <p:sldId xmlns:r="http://schemas.openxmlformats.org/officeDocument/2006/relationships" id="262" r:id="R9d46eee9ee7a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9d19719ec4fda" /><Relationship Type="http://schemas.openxmlformats.org/officeDocument/2006/relationships/slide" Target="/ppt/slides/slide1.xml" Id="R690e696aabb9460b" /><Relationship Type="http://schemas.openxmlformats.org/officeDocument/2006/relationships/slide" Target="/ppt/slides/slide2.xml" Id="Rf3b33e941d6442fc" /><Relationship Type="http://schemas.openxmlformats.org/officeDocument/2006/relationships/slide" Target="/ppt/slides/slide3.xml" Id="R2c1666ce95c2475f" /><Relationship Type="http://schemas.openxmlformats.org/officeDocument/2006/relationships/slide" Target="/ppt/slides/slide4.xml" Id="R6565561d109245fc" /><Relationship Type="http://schemas.openxmlformats.org/officeDocument/2006/relationships/slide" Target="/ppt/slides/slide5.xml" Id="R90b179e059134f80" /><Relationship Type="http://schemas.openxmlformats.org/officeDocument/2006/relationships/slide" Target="/ppt/slides/slide6.xml" Id="Rbc4a0b6022884e8f" /><Relationship Type="http://schemas.openxmlformats.org/officeDocument/2006/relationships/slide" Target="/ppt/slides/slide7.xml" Id="R9d46eee9ee7a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8a5882f9d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3fdb7824406f" /><Relationship Type="http://schemas.openxmlformats.org/officeDocument/2006/relationships/theme" Target="/ppt/slideMasters/theme/theme1.xml" Id="R91574529a92e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03fdb7824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4e8a1b34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c0bd90c49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e452a09d9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6136a2515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5ad4ff78e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16830eadc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8cf1694b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ATLE GULLIKSEN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76 410 508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76 921 261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Buøy Ring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