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f9eadcf1d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9c87872c14b70"/>
  </p:sldMasterIdLst>
  <p:sldIdLst>
    <p:sldId xmlns:r="http://schemas.openxmlformats.org/officeDocument/2006/relationships" id="256" r:id="R083e4d1e978b4e7a"/>
    <p:sldId xmlns:r="http://schemas.openxmlformats.org/officeDocument/2006/relationships" id="257" r:id="R0316d3a87e364e63"/>
    <p:sldId xmlns:r="http://schemas.openxmlformats.org/officeDocument/2006/relationships" id="258" r:id="Rfb206d9d947f4666"/>
    <p:sldId xmlns:r="http://schemas.openxmlformats.org/officeDocument/2006/relationships" id="259" r:id="R782b5b47b0b043fe"/>
    <p:sldId xmlns:r="http://schemas.openxmlformats.org/officeDocument/2006/relationships" id="260" r:id="R082ca61506bf41c6"/>
    <p:sldId xmlns:r="http://schemas.openxmlformats.org/officeDocument/2006/relationships" id="261" r:id="Ra0df59d7eeda44ba"/>
    <p:sldId xmlns:r="http://schemas.openxmlformats.org/officeDocument/2006/relationships" id="262" r:id="Rd0ef780c3322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9c87872c14b70" /><Relationship Type="http://schemas.openxmlformats.org/officeDocument/2006/relationships/slide" Target="/ppt/slides/slide1.xml" Id="R083e4d1e978b4e7a" /><Relationship Type="http://schemas.openxmlformats.org/officeDocument/2006/relationships/slide" Target="/ppt/slides/slide2.xml" Id="R0316d3a87e364e63" /><Relationship Type="http://schemas.openxmlformats.org/officeDocument/2006/relationships/slide" Target="/ppt/slides/slide3.xml" Id="Rfb206d9d947f4666" /><Relationship Type="http://schemas.openxmlformats.org/officeDocument/2006/relationships/slide" Target="/ppt/slides/slide4.xml" Id="R782b5b47b0b043fe" /><Relationship Type="http://schemas.openxmlformats.org/officeDocument/2006/relationships/slide" Target="/ppt/slides/slide5.xml" Id="R082ca61506bf41c6" /><Relationship Type="http://schemas.openxmlformats.org/officeDocument/2006/relationships/slide" Target="/ppt/slides/slide6.xml" Id="Ra0df59d7eeda44ba" /><Relationship Type="http://schemas.openxmlformats.org/officeDocument/2006/relationships/slide" Target="/ppt/slides/slide7.xml" Id="Rd0ef780c3322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5ae634170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ce187201409e" /><Relationship Type="http://schemas.openxmlformats.org/officeDocument/2006/relationships/theme" Target="/ppt/slideMasters/theme/theme1.xml" Id="R9d7867f8f26d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3ce187201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565fb723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67f73ac87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a4269f38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42ed2df06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7b4dc17e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b08b7153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4c1a1ceb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