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ff1da2a70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d35b99c804445"/>
  </p:sldMasterIdLst>
  <p:sldIdLst>
    <p:sldId xmlns:r="http://schemas.openxmlformats.org/officeDocument/2006/relationships" id="256" r:id="Rf2d075d7ec6b4ef8"/>
    <p:sldId xmlns:r="http://schemas.openxmlformats.org/officeDocument/2006/relationships" id="257" r:id="Rbab144d5653d4660"/>
    <p:sldId xmlns:r="http://schemas.openxmlformats.org/officeDocument/2006/relationships" id="258" r:id="R457c2b6f0a8c4837"/>
    <p:sldId xmlns:r="http://schemas.openxmlformats.org/officeDocument/2006/relationships" id="259" r:id="R4182ed2e4e8240c7"/>
    <p:sldId xmlns:r="http://schemas.openxmlformats.org/officeDocument/2006/relationships" id="260" r:id="R0be183352f28492c"/>
    <p:sldId xmlns:r="http://schemas.openxmlformats.org/officeDocument/2006/relationships" id="261" r:id="Rc232e9c069664f04"/>
    <p:sldId xmlns:r="http://schemas.openxmlformats.org/officeDocument/2006/relationships" id="262" r:id="R89a6f6d373d4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d35b99c804445" /><Relationship Type="http://schemas.openxmlformats.org/officeDocument/2006/relationships/slide" Target="/ppt/slides/slide1.xml" Id="Rf2d075d7ec6b4ef8" /><Relationship Type="http://schemas.openxmlformats.org/officeDocument/2006/relationships/slide" Target="/ppt/slides/slide2.xml" Id="Rbab144d5653d4660" /><Relationship Type="http://schemas.openxmlformats.org/officeDocument/2006/relationships/slide" Target="/ppt/slides/slide3.xml" Id="R457c2b6f0a8c4837" /><Relationship Type="http://schemas.openxmlformats.org/officeDocument/2006/relationships/slide" Target="/ppt/slides/slide4.xml" Id="R4182ed2e4e8240c7" /><Relationship Type="http://schemas.openxmlformats.org/officeDocument/2006/relationships/slide" Target="/ppt/slides/slide5.xml" Id="R0be183352f28492c" /><Relationship Type="http://schemas.openxmlformats.org/officeDocument/2006/relationships/slide" Target="/ppt/slides/slide6.xml" Id="Rc232e9c069664f04" /><Relationship Type="http://schemas.openxmlformats.org/officeDocument/2006/relationships/slide" Target="/ppt/slides/slide7.xml" Id="R89a6f6d373d4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2d28236b6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aa50d570b44c6" /><Relationship Type="http://schemas.openxmlformats.org/officeDocument/2006/relationships/theme" Target="/ppt/slideMasters/theme/theme1.xml" Id="R6a4616b7fc7947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aa50d570b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ec783cb12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6bad89afe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6467fbfcd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b76a0e4ac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31a2cb437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0373d92e547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c1efd7364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2 759 249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FALCH HOPE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999 504 116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