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e036022bc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56fba07714776"/>
  </p:sldMasterIdLst>
  <p:sldIdLst>
    <p:sldId xmlns:r="http://schemas.openxmlformats.org/officeDocument/2006/relationships" id="256" r:id="R0810fea5dd2240ad"/>
    <p:sldId xmlns:r="http://schemas.openxmlformats.org/officeDocument/2006/relationships" id="257" r:id="R30f905beec8a4787"/>
    <p:sldId xmlns:r="http://schemas.openxmlformats.org/officeDocument/2006/relationships" id="258" r:id="R264c45a54b0b4b57"/>
    <p:sldId xmlns:r="http://schemas.openxmlformats.org/officeDocument/2006/relationships" id="259" r:id="R0e8d2e0864e0436c"/>
    <p:sldId xmlns:r="http://schemas.openxmlformats.org/officeDocument/2006/relationships" id="260" r:id="Rf5d5016fcd0f4655"/>
    <p:sldId xmlns:r="http://schemas.openxmlformats.org/officeDocument/2006/relationships" id="261" r:id="R58be40bea1eb4cff"/>
    <p:sldId xmlns:r="http://schemas.openxmlformats.org/officeDocument/2006/relationships" id="262" r:id="R8023d6496ed8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56fba07714776" /><Relationship Type="http://schemas.openxmlformats.org/officeDocument/2006/relationships/slide" Target="/ppt/slides/slide1.xml" Id="R0810fea5dd2240ad" /><Relationship Type="http://schemas.openxmlformats.org/officeDocument/2006/relationships/slide" Target="/ppt/slides/slide2.xml" Id="R30f905beec8a4787" /><Relationship Type="http://schemas.openxmlformats.org/officeDocument/2006/relationships/slide" Target="/ppt/slides/slide3.xml" Id="R264c45a54b0b4b57" /><Relationship Type="http://schemas.openxmlformats.org/officeDocument/2006/relationships/slide" Target="/ppt/slides/slide4.xml" Id="R0e8d2e0864e0436c" /><Relationship Type="http://schemas.openxmlformats.org/officeDocument/2006/relationships/slide" Target="/ppt/slides/slide5.xml" Id="Rf5d5016fcd0f4655" /><Relationship Type="http://schemas.openxmlformats.org/officeDocument/2006/relationships/slide" Target="/ppt/slides/slide6.xml" Id="R58be40bea1eb4cff" /><Relationship Type="http://schemas.openxmlformats.org/officeDocument/2006/relationships/slide" Target="/ppt/slides/slide7.xml" Id="R8023d6496ed8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45c677537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16b85e9e4e13" /><Relationship Type="http://schemas.openxmlformats.org/officeDocument/2006/relationships/theme" Target="/ppt/slideMasters/theme/theme1.xml" Id="R63e0c1c32298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516b85e9e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fdb306bd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fe473489e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64a00dc5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407f1f3a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fbc463494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0b96af76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2708e504d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