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58e441df2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15011f58e42c1"/>
  </p:sldMasterIdLst>
  <p:sldIdLst>
    <p:sldId xmlns:r="http://schemas.openxmlformats.org/officeDocument/2006/relationships" id="256" r:id="R60c5bdfa62fc477f"/>
    <p:sldId xmlns:r="http://schemas.openxmlformats.org/officeDocument/2006/relationships" id="257" r:id="R1ef7913683554d3b"/>
    <p:sldId xmlns:r="http://schemas.openxmlformats.org/officeDocument/2006/relationships" id="258" r:id="R4af91f9e42774fc3"/>
    <p:sldId xmlns:r="http://schemas.openxmlformats.org/officeDocument/2006/relationships" id="259" r:id="Rb78c1c13409b4b00"/>
    <p:sldId xmlns:r="http://schemas.openxmlformats.org/officeDocument/2006/relationships" id="260" r:id="R280332eb9290431e"/>
    <p:sldId xmlns:r="http://schemas.openxmlformats.org/officeDocument/2006/relationships" id="261" r:id="R19831926160d41d0"/>
    <p:sldId xmlns:r="http://schemas.openxmlformats.org/officeDocument/2006/relationships" id="262" r:id="Rfa60daeef331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15011f58e42c1" /><Relationship Type="http://schemas.openxmlformats.org/officeDocument/2006/relationships/slide" Target="/ppt/slides/slide1.xml" Id="R60c5bdfa62fc477f" /><Relationship Type="http://schemas.openxmlformats.org/officeDocument/2006/relationships/slide" Target="/ppt/slides/slide2.xml" Id="R1ef7913683554d3b" /><Relationship Type="http://schemas.openxmlformats.org/officeDocument/2006/relationships/slide" Target="/ppt/slides/slide3.xml" Id="R4af91f9e42774fc3" /><Relationship Type="http://schemas.openxmlformats.org/officeDocument/2006/relationships/slide" Target="/ppt/slides/slide4.xml" Id="Rb78c1c13409b4b00" /><Relationship Type="http://schemas.openxmlformats.org/officeDocument/2006/relationships/slide" Target="/ppt/slides/slide5.xml" Id="R280332eb9290431e" /><Relationship Type="http://schemas.openxmlformats.org/officeDocument/2006/relationships/slide" Target="/ppt/slides/slide6.xml" Id="R19831926160d41d0" /><Relationship Type="http://schemas.openxmlformats.org/officeDocument/2006/relationships/slide" Target="/ppt/slides/slide7.xml" Id="Rfa60daeef331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f815b61ef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9494eff2450e" /><Relationship Type="http://schemas.openxmlformats.org/officeDocument/2006/relationships/theme" Target="/ppt/slideMasters/theme/theme1.xml" Id="Rc7565eca5a81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e9494eff2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e523a487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9616861a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844e18776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cb2caa5ad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e11248ef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64314e7b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137c72f2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