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56236a71a6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31743af5c4162"/>
  </p:sldMasterIdLst>
  <p:sldIdLst>
    <p:sldId xmlns:r="http://schemas.openxmlformats.org/officeDocument/2006/relationships" id="256" r:id="Ra3bb54f89aba48c5"/>
    <p:sldId xmlns:r="http://schemas.openxmlformats.org/officeDocument/2006/relationships" id="257" r:id="R476139084cc142f6"/>
    <p:sldId xmlns:r="http://schemas.openxmlformats.org/officeDocument/2006/relationships" id="258" r:id="R7441ef94a47d469f"/>
    <p:sldId xmlns:r="http://schemas.openxmlformats.org/officeDocument/2006/relationships" id="259" r:id="R0968a942910042e1"/>
    <p:sldId xmlns:r="http://schemas.openxmlformats.org/officeDocument/2006/relationships" id="260" r:id="R31a54df46808407d"/>
    <p:sldId xmlns:r="http://schemas.openxmlformats.org/officeDocument/2006/relationships" id="261" r:id="R944774cf469c48bb"/>
    <p:sldId xmlns:r="http://schemas.openxmlformats.org/officeDocument/2006/relationships" id="262" r:id="R4f344673d07b42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31743af5c4162" /><Relationship Type="http://schemas.openxmlformats.org/officeDocument/2006/relationships/slide" Target="/ppt/slides/slide1.xml" Id="Ra3bb54f89aba48c5" /><Relationship Type="http://schemas.openxmlformats.org/officeDocument/2006/relationships/slide" Target="/ppt/slides/slide2.xml" Id="R476139084cc142f6" /><Relationship Type="http://schemas.openxmlformats.org/officeDocument/2006/relationships/slide" Target="/ppt/slides/slide3.xml" Id="R7441ef94a47d469f" /><Relationship Type="http://schemas.openxmlformats.org/officeDocument/2006/relationships/slide" Target="/ppt/slides/slide4.xml" Id="R0968a942910042e1" /><Relationship Type="http://schemas.openxmlformats.org/officeDocument/2006/relationships/slide" Target="/ppt/slides/slide5.xml" Id="R31a54df46808407d" /><Relationship Type="http://schemas.openxmlformats.org/officeDocument/2006/relationships/slide" Target="/ppt/slides/slide6.xml" Id="R944774cf469c48bb" /><Relationship Type="http://schemas.openxmlformats.org/officeDocument/2006/relationships/slide" Target="/ppt/slides/slide7.xml" Id="R4f344673d07b42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e048e205d44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171fe60394578" /><Relationship Type="http://schemas.openxmlformats.org/officeDocument/2006/relationships/theme" Target="/ppt/slideMasters/theme/theme1.xml" Id="Reda1838720a34f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f171fe603945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363cd1c9b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b887639784c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6f346408d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6f171c05149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45c2d884649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b24ace56e45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b3f93c2d0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UNIC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UNIC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44 038 669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10 141 014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8 000 652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17 534 630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BREIVOLD ARILD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GRØV HERMAN OLAV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22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www.unicrevisjon.no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999 327 885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UNIC REVISJON AS</a:t>
            </a:r>
          </a:p>
        </p:txBody>
      </p:sp>
    </p:spTree>
  </p:cSld>
  <p:clrMapOvr>
    <a:masterClrMapping xmlns:a="http://schemas.openxmlformats.org/drawingml/2006/main"/>
  </p:clrMapOvr>
</p:sld>
</file>