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f06f6e7a7944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fcdf55328943e4"/>
  </p:sldMasterIdLst>
  <p:sldIdLst>
    <p:sldId xmlns:r="http://schemas.openxmlformats.org/officeDocument/2006/relationships" id="256" r:id="R6bf0339645064cb0"/>
    <p:sldId xmlns:r="http://schemas.openxmlformats.org/officeDocument/2006/relationships" id="257" r:id="Rb21c3016774842ce"/>
    <p:sldId xmlns:r="http://schemas.openxmlformats.org/officeDocument/2006/relationships" id="258" r:id="Rbc862719cf8b474f"/>
    <p:sldId xmlns:r="http://schemas.openxmlformats.org/officeDocument/2006/relationships" id="259" r:id="R4b86059d29de478a"/>
    <p:sldId xmlns:r="http://schemas.openxmlformats.org/officeDocument/2006/relationships" id="260" r:id="R45419b189f0c4756"/>
    <p:sldId xmlns:r="http://schemas.openxmlformats.org/officeDocument/2006/relationships" id="261" r:id="Rc16df8ccaa03494a"/>
    <p:sldId xmlns:r="http://schemas.openxmlformats.org/officeDocument/2006/relationships" id="262" r:id="Rf7ed1008dfb948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fcdf55328943e4" /><Relationship Type="http://schemas.openxmlformats.org/officeDocument/2006/relationships/slide" Target="/ppt/slides/slide1.xml" Id="R6bf0339645064cb0" /><Relationship Type="http://schemas.openxmlformats.org/officeDocument/2006/relationships/slide" Target="/ppt/slides/slide2.xml" Id="Rb21c3016774842ce" /><Relationship Type="http://schemas.openxmlformats.org/officeDocument/2006/relationships/slide" Target="/ppt/slides/slide3.xml" Id="Rbc862719cf8b474f" /><Relationship Type="http://schemas.openxmlformats.org/officeDocument/2006/relationships/slide" Target="/ppt/slides/slide4.xml" Id="R4b86059d29de478a" /><Relationship Type="http://schemas.openxmlformats.org/officeDocument/2006/relationships/slide" Target="/ppt/slides/slide5.xml" Id="R45419b189f0c4756" /><Relationship Type="http://schemas.openxmlformats.org/officeDocument/2006/relationships/slide" Target="/ppt/slides/slide6.xml" Id="Rc16df8ccaa03494a" /><Relationship Type="http://schemas.openxmlformats.org/officeDocument/2006/relationships/slide" Target="/ppt/slides/slide7.xml" Id="Rf7ed1008dfb948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dda569bd424b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746b1412748ba" /><Relationship Type="http://schemas.openxmlformats.org/officeDocument/2006/relationships/theme" Target="/ppt/slideMasters/theme/theme1.xml" Id="Rf9420436ca9447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f746b1412748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19a03944e44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0c072d31d4e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8543db73a4f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a3b158cdb46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50db0ad094c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352a1e3ee4b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4cd2f5c9142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MVB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MVB INVEST AS ble etablert [år] og holder til i Lonevåg.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203 403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1 629 073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1 629 704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MYKING SVEIN JONNY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 Jonny Myking, Nausthaugen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5282 Lonevåg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999 326 153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