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ae5992119648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f3da894a894488"/>
  </p:sldMasterIdLst>
  <p:sldIdLst>
    <p:sldId xmlns:r="http://schemas.openxmlformats.org/officeDocument/2006/relationships" id="256" r:id="R34097a32f08f40f6"/>
    <p:sldId xmlns:r="http://schemas.openxmlformats.org/officeDocument/2006/relationships" id="257" r:id="R0cd16ccba74642ad"/>
    <p:sldId xmlns:r="http://schemas.openxmlformats.org/officeDocument/2006/relationships" id="258" r:id="R3cc149bede4e4c63"/>
    <p:sldId xmlns:r="http://schemas.openxmlformats.org/officeDocument/2006/relationships" id="259" r:id="R3c49a492c66b4824"/>
    <p:sldId xmlns:r="http://schemas.openxmlformats.org/officeDocument/2006/relationships" id="260" r:id="R83ce334c0a7846cc"/>
    <p:sldId xmlns:r="http://schemas.openxmlformats.org/officeDocument/2006/relationships" id="261" r:id="Rd2ad560cb722476c"/>
    <p:sldId xmlns:r="http://schemas.openxmlformats.org/officeDocument/2006/relationships" id="262" r:id="Raa1c9f26f0d24a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f3da894a894488" /><Relationship Type="http://schemas.openxmlformats.org/officeDocument/2006/relationships/slide" Target="/ppt/slides/slide1.xml" Id="R34097a32f08f40f6" /><Relationship Type="http://schemas.openxmlformats.org/officeDocument/2006/relationships/slide" Target="/ppt/slides/slide2.xml" Id="R0cd16ccba74642ad" /><Relationship Type="http://schemas.openxmlformats.org/officeDocument/2006/relationships/slide" Target="/ppt/slides/slide3.xml" Id="R3cc149bede4e4c63" /><Relationship Type="http://schemas.openxmlformats.org/officeDocument/2006/relationships/slide" Target="/ppt/slides/slide4.xml" Id="R3c49a492c66b4824" /><Relationship Type="http://schemas.openxmlformats.org/officeDocument/2006/relationships/slide" Target="/ppt/slides/slide5.xml" Id="R83ce334c0a7846cc" /><Relationship Type="http://schemas.openxmlformats.org/officeDocument/2006/relationships/slide" Target="/ppt/slides/slide6.xml" Id="Rd2ad560cb722476c" /><Relationship Type="http://schemas.openxmlformats.org/officeDocument/2006/relationships/slide" Target="/ppt/slides/slide7.xml" Id="Raa1c9f26f0d24a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57b07ffa0443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403fcf6c34e0b" /><Relationship Type="http://schemas.openxmlformats.org/officeDocument/2006/relationships/theme" Target="/ppt/slideMasters/theme/theme1.xml" Id="R91ce913d137342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4403fcf6c34e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ec56b7fbb40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89261764b46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2fff8ba4045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36361b20d41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a9bb899b043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18e8b727f41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fbd6023df47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NORDLYS.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NORDLYS.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1 704 381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20 708 145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20 708 145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NORDPOLEN HOLDING AS  –  83,3 %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NORDPOLEN HOLDING AS  –  13,3 %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INVENTEC AS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Slemdalsveien 70B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999 322 913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