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30f41a4c8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0ac51d60a48a1"/>
  </p:sldMasterIdLst>
  <p:sldIdLst>
    <p:sldId xmlns:r="http://schemas.openxmlformats.org/officeDocument/2006/relationships" id="256" r:id="Re6b1687aca414ccc"/>
    <p:sldId xmlns:r="http://schemas.openxmlformats.org/officeDocument/2006/relationships" id="257" r:id="Rae47ef16fa9f4a0c"/>
    <p:sldId xmlns:r="http://schemas.openxmlformats.org/officeDocument/2006/relationships" id="258" r:id="R2c7c9a4261964811"/>
    <p:sldId xmlns:r="http://schemas.openxmlformats.org/officeDocument/2006/relationships" id="259" r:id="R1d9925403fce4816"/>
    <p:sldId xmlns:r="http://schemas.openxmlformats.org/officeDocument/2006/relationships" id="260" r:id="R1c7964e1aa5842f3"/>
    <p:sldId xmlns:r="http://schemas.openxmlformats.org/officeDocument/2006/relationships" id="261" r:id="Rd057c5f5dfcf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0ac51d60a48a1" /><Relationship Type="http://schemas.openxmlformats.org/officeDocument/2006/relationships/slide" Target="/ppt/slides/slide1.xml" Id="Re6b1687aca414ccc" /><Relationship Type="http://schemas.openxmlformats.org/officeDocument/2006/relationships/slide" Target="/ppt/slides/slide2.xml" Id="Rae47ef16fa9f4a0c" /><Relationship Type="http://schemas.openxmlformats.org/officeDocument/2006/relationships/slide" Target="/ppt/slides/slide3.xml" Id="R2c7c9a4261964811" /><Relationship Type="http://schemas.openxmlformats.org/officeDocument/2006/relationships/slide" Target="/ppt/slides/slide4.xml" Id="R1d9925403fce4816" /><Relationship Type="http://schemas.openxmlformats.org/officeDocument/2006/relationships/slide" Target="/ppt/slides/slide5.xml" Id="R1c7964e1aa5842f3" /><Relationship Type="http://schemas.openxmlformats.org/officeDocument/2006/relationships/slide" Target="/ppt/slides/slide6.xml" Id="Rd057c5f5dfcf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271b1dd28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fe267b5854aa9" /><Relationship Type="http://schemas.openxmlformats.org/officeDocument/2006/relationships/theme" Target="/ppt/slideMasters/theme/theme1.xml" Id="R3b260085a636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fe267b585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9cf86fcab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45e73d2e9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7f11f4552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e82dc2316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44d25423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5b7665170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628 567 971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5 531 904 565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5 919 005 207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