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9a9b57a61044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288fc474c745c6"/>
  </p:sldMasterIdLst>
  <p:sldIdLst>
    <p:sldId xmlns:r="http://schemas.openxmlformats.org/officeDocument/2006/relationships" id="256" r:id="R2ba2edf14b224497"/>
    <p:sldId xmlns:r="http://schemas.openxmlformats.org/officeDocument/2006/relationships" id="257" r:id="R427545eb52a84bc4"/>
    <p:sldId xmlns:r="http://schemas.openxmlformats.org/officeDocument/2006/relationships" id="258" r:id="R0511d7ce9de247e8"/>
    <p:sldId xmlns:r="http://schemas.openxmlformats.org/officeDocument/2006/relationships" id="259" r:id="R89e1671cb8ac42e0"/>
    <p:sldId xmlns:r="http://schemas.openxmlformats.org/officeDocument/2006/relationships" id="260" r:id="Re4575131167748c0"/>
    <p:sldId xmlns:r="http://schemas.openxmlformats.org/officeDocument/2006/relationships" id="261" r:id="R3582efbd6c3e4f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288fc474c745c6" /><Relationship Type="http://schemas.openxmlformats.org/officeDocument/2006/relationships/slide" Target="/ppt/slides/slide1.xml" Id="R2ba2edf14b224497" /><Relationship Type="http://schemas.openxmlformats.org/officeDocument/2006/relationships/slide" Target="/ppt/slides/slide2.xml" Id="R427545eb52a84bc4" /><Relationship Type="http://schemas.openxmlformats.org/officeDocument/2006/relationships/slide" Target="/ppt/slides/slide3.xml" Id="R0511d7ce9de247e8" /><Relationship Type="http://schemas.openxmlformats.org/officeDocument/2006/relationships/slide" Target="/ppt/slides/slide4.xml" Id="R89e1671cb8ac42e0" /><Relationship Type="http://schemas.openxmlformats.org/officeDocument/2006/relationships/slide" Target="/ppt/slides/slide5.xml" Id="Re4575131167748c0" /><Relationship Type="http://schemas.openxmlformats.org/officeDocument/2006/relationships/slide" Target="/ppt/slides/slide6.xml" Id="R3582efbd6c3e4f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6945a55b746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7f9ed38024e75" /><Relationship Type="http://schemas.openxmlformats.org/officeDocument/2006/relationships/theme" Target="/ppt/slideMasters/theme/theme1.xml" Id="R6e5b49c640624b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27f9ed38024e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e62d068f54c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de8b751da48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2395183204e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6af09e70448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9fd9aa8ad43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b499c52e845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SPAREBANKEN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post@sbsnorge.no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sbsnorge.no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999 282 482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</a:t>
            </a:r>
          </a:p>
        </p:txBody>
      </p:sp>
    </p:spTree>
  </p:cSld>
  <p:clrMapOvr>
    <a:masterClrMapping xmlns:a="http://schemas.openxmlformats.org/drawingml/2006/main"/>
  </p:clrMapOvr>
</p:sld>
</file>