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c99e9584e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ef892dfbd4355"/>
  </p:sldMasterIdLst>
  <p:sldIdLst>
    <p:sldId xmlns:r="http://schemas.openxmlformats.org/officeDocument/2006/relationships" id="256" r:id="R9bd70fa6a31f4f4c"/>
    <p:sldId xmlns:r="http://schemas.openxmlformats.org/officeDocument/2006/relationships" id="257" r:id="R5cdc172e6d824a92"/>
    <p:sldId xmlns:r="http://schemas.openxmlformats.org/officeDocument/2006/relationships" id="258" r:id="Re35a5717e94f4edc"/>
    <p:sldId xmlns:r="http://schemas.openxmlformats.org/officeDocument/2006/relationships" id="259" r:id="R636d3fec1a914625"/>
    <p:sldId xmlns:r="http://schemas.openxmlformats.org/officeDocument/2006/relationships" id="260" r:id="R72dd32ecdc6147d6"/>
    <p:sldId xmlns:r="http://schemas.openxmlformats.org/officeDocument/2006/relationships" id="261" r:id="R1a2dfdbb11104cf4"/>
    <p:sldId xmlns:r="http://schemas.openxmlformats.org/officeDocument/2006/relationships" id="262" r:id="R1af9e76ec65b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ef892dfbd4355" /><Relationship Type="http://schemas.openxmlformats.org/officeDocument/2006/relationships/slide" Target="/ppt/slides/slide1.xml" Id="R9bd70fa6a31f4f4c" /><Relationship Type="http://schemas.openxmlformats.org/officeDocument/2006/relationships/slide" Target="/ppt/slides/slide2.xml" Id="R5cdc172e6d824a92" /><Relationship Type="http://schemas.openxmlformats.org/officeDocument/2006/relationships/slide" Target="/ppt/slides/slide3.xml" Id="Re35a5717e94f4edc" /><Relationship Type="http://schemas.openxmlformats.org/officeDocument/2006/relationships/slide" Target="/ppt/slides/slide4.xml" Id="R636d3fec1a914625" /><Relationship Type="http://schemas.openxmlformats.org/officeDocument/2006/relationships/slide" Target="/ppt/slides/slide5.xml" Id="R72dd32ecdc6147d6" /><Relationship Type="http://schemas.openxmlformats.org/officeDocument/2006/relationships/slide" Target="/ppt/slides/slide6.xml" Id="R1a2dfdbb11104cf4" /><Relationship Type="http://schemas.openxmlformats.org/officeDocument/2006/relationships/slide" Target="/ppt/slides/slide7.xml" Id="R1af9e76ec65b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82028625a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35969da447a6" /><Relationship Type="http://schemas.openxmlformats.org/officeDocument/2006/relationships/theme" Target="/ppt/slideMasters/theme/theme1.xml" Id="R24aabb521daa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135969da4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061e6562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00f6beae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8c0a2638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2a976696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d0d18449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5681d703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880623a1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