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6da09d562e43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65f2c41ef7482b"/>
  </p:sldMasterIdLst>
  <p:sldIdLst>
    <p:sldId xmlns:r="http://schemas.openxmlformats.org/officeDocument/2006/relationships" id="256" r:id="R865b4865d2ac4023"/>
    <p:sldId xmlns:r="http://schemas.openxmlformats.org/officeDocument/2006/relationships" id="257" r:id="R5fd42a6b6b2c4917"/>
    <p:sldId xmlns:r="http://schemas.openxmlformats.org/officeDocument/2006/relationships" id="258" r:id="R52f10795ff6d4e63"/>
    <p:sldId xmlns:r="http://schemas.openxmlformats.org/officeDocument/2006/relationships" id="259" r:id="R38b0f9be48ea44a2"/>
    <p:sldId xmlns:r="http://schemas.openxmlformats.org/officeDocument/2006/relationships" id="260" r:id="R92729b6778d847c9"/>
    <p:sldId xmlns:r="http://schemas.openxmlformats.org/officeDocument/2006/relationships" id="261" r:id="R0d62ebdf3fe94346"/>
    <p:sldId xmlns:r="http://schemas.openxmlformats.org/officeDocument/2006/relationships" id="262" r:id="Rda6c0b0b15724b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65f2c41ef7482b" /><Relationship Type="http://schemas.openxmlformats.org/officeDocument/2006/relationships/slide" Target="/ppt/slides/slide1.xml" Id="R865b4865d2ac4023" /><Relationship Type="http://schemas.openxmlformats.org/officeDocument/2006/relationships/slide" Target="/ppt/slides/slide2.xml" Id="R5fd42a6b6b2c4917" /><Relationship Type="http://schemas.openxmlformats.org/officeDocument/2006/relationships/slide" Target="/ppt/slides/slide3.xml" Id="R52f10795ff6d4e63" /><Relationship Type="http://schemas.openxmlformats.org/officeDocument/2006/relationships/slide" Target="/ppt/slides/slide4.xml" Id="R38b0f9be48ea44a2" /><Relationship Type="http://schemas.openxmlformats.org/officeDocument/2006/relationships/slide" Target="/ppt/slides/slide5.xml" Id="R92729b6778d847c9" /><Relationship Type="http://schemas.openxmlformats.org/officeDocument/2006/relationships/slide" Target="/ppt/slides/slide6.xml" Id="R0d62ebdf3fe94346" /><Relationship Type="http://schemas.openxmlformats.org/officeDocument/2006/relationships/slide" Target="/ppt/slides/slide7.xml" Id="Rda6c0b0b15724b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dc504d28949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1d8f2235d4ddd" /><Relationship Type="http://schemas.openxmlformats.org/officeDocument/2006/relationships/theme" Target="/ppt/slideMasters/theme/theme1.xml" Id="Ref7ee76a08844d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e1d8f2235d4d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221cc7bd845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8e36853f247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55814f7ba4a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484cc35f848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fa29c135342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1ac7128e449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071375b1e42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SNUFFLE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SNUFFLE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774 638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487 887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1 987 249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22 184 034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22 763 307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JEANETTE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999 239 080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