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2e6b963e6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74b91f59a4a1e"/>
  </p:sldMasterIdLst>
  <p:sldIdLst>
    <p:sldId xmlns:r="http://schemas.openxmlformats.org/officeDocument/2006/relationships" id="256" r:id="Rebee35bf7cb64ed5"/>
    <p:sldId xmlns:r="http://schemas.openxmlformats.org/officeDocument/2006/relationships" id="257" r:id="Rdcbf8fd5e8d14183"/>
    <p:sldId xmlns:r="http://schemas.openxmlformats.org/officeDocument/2006/relationships" id="258" r:id="R9faee3dbc18a4d8d"/>
    <p:sldId xmlns:r="http://schemas.openxmlformats.org/officeDocument/2006/relationships" id="259" r:id="R878dc21ad40d46ef"/>
    <p:sldId xmlns:r="http://schemas.openxmlformats.org/officeDocument/2006/relationships" id="260" r:id="Rfc53908a79314832"/>
    <p:sldId xmlns:r="http://schemas.openxmlformats.org/officeDocument/2006/relationships" id="261" r:id="R002b0e07f1b645e8"/>
    <p:sldId xmlns:r="http://schemas.openxmlformats.org/officeDocument/2006/relationships" id="262" r:id="Rc713d1fbb986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74b91f59a4a1e" /><Relationship Type="http://schemas.openxmlformats.org/officeDocument/2006/relationships/slide" Target="/ppt/slides/slide1.xml" Id="Rebee35bf7cb64ed5" /><Relationship Type="http://schemas.openxmlformats.org/officeDocument/2006/relationships/slide" Target="/ppt/slides/slide2.xml" Id="Rdcbf8fd5e8d14183" /><Relationship Type="http://schemas.openxmlformats.org/officeDocument/2006/relationships/slide" Target="/ppt/slides/slide3.xml" Id="R9faee3dbc18a4d8d" /><Relationship Type="http://schemas.openxmlformats.org/officeDocument/2006/relationships/slide" Target="/ppt/slides/slide4.xml" Id="R878dc21ad40d46ef" /><Relationship Type="http://schemas.openxmlformats.org/officeDocument/2006/relationships/slide" Target="/ppt/slides/slide5.xml" Id="Rfc53908a79314832" /><Relationship Type="http://schemas.openxmlformats.org/officeDocument/2006/relationships/slide" Target="/ppt/slides/slide6.xml" Id="R002b0e07f1b645e8" /><Relationship Type="http://schemas.openxmlformats.org/officeDocument/2006/relationships/slide" Target="/ppt/slides/slide7.xml" Id="Rc713d1fbb986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f58f12a4f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85a4d0e74a9c" /><Relationship Type="http://schemas.openxmlformats.org/officeDocument/2006/relationships/theme" Target="/ppt/slideMasters/theme/theme1.xml" Id="R5b81da8e427f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685a4d0e7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3e5cbf3b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a974039d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52e7701c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fe45f859e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2096c6fdd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bff709154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b331e7941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