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6f07e46e9d4c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69b45db8414c6c"/>
  </p:sldMasterIdLst>
  <p:sldIdLst>
    <p:sldId xmlns:r="http://schemas.openxmlformats.org/officeDocument/2006/relationships" id="256" r:id="Rdc0714fb18ba4fbb"/>
    <p:sldId xmlns:r="http://schemas.openxmlformats.org/officeDocument/2006/relationships" id="257" r:id="R253c59186e22418e"/>
    <p:sldId xmlns:r="http://schemas.openxmlformats.org/officeDocument/2006/relationships" id="258" r:id="Ra878596aa30c447c"/>
    <p:sldId xmlns:r="http://schemas.openxmlformats.org/officeDocument/2006/relationships" id="259" r:id="Rbc30d672b3214667"/>
    <p:sldId xmlns:r="http://schemas.openxmlformats.org/officeDocument/2006/relationships" id="260" r:id="Rd159deaef36145af"/>
    <p:sldId xmlns:r="http://schemas.openxmlformats.org/officeDocument/2006/relationships" id="261" r:id="Rd00803ef8f4445eb"/>
    <p:sldId xmlns:r="http://schemas.openxmlformats.org/officeDocument/2006/relationships" id="262" r:id="R234faf59d96245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69b45db8414c6c" /><Relationship Type="http://schemas.openxmlformats.org/officeDocument/2006/relationships/slide" Target="/ppt/slides/slide1.xml" Id="Rdc0714fb18ba4fbb" /><Relationship Type="http://schemas.openxmlformats.org/officeDocument/2006/relationships/slide" Target="/ppt/slides/slide2.xml" Id="R253c59186e22418e" /><Relationship Type="http://schemas.openxmlformats.org/officeDocument/2006/relationships/slide" Target="/ppt/slides/slide3.xml" Id="Ra878596aa30c447c" /><Relationship Type="http://schemas.openxmlformats.org/officeDocument/2006/relationships/slide" Target="/ppt/slides/slide4.xml" Id="Rbc30d672b3214667" /><Relationship Type="http://schemas.openxmlformats.org/officeDocument/2006/relationships/slide" Target="/ppt/slides/slide5.xml" Id="Rd159deaef36145af" /><Relationship Type="http://schemas.openxmlformats.org/officeDocument/2006/relationships/slide" Target="/ppt/slides/slide6.xml" Id="Rd00803ef8f4445eb" /><Relationship Type="http://schemas.openxmlformats.org/officeDocument/2006/relationships/slide" Target="/ppt/slides/slide7.xml" Id="R234faf59d96245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9b441727d242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3f72b493645f1" /><Relationship Type="http://schemas.openxmlformats.org/officeDocument/2006/relationships/theme" Target="/ppt/slideMasters/theme/theme1.xml" Id="R918f5d9e3e0942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73f72b493645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68597b0d54c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d118755dd4e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4972008f442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5d7c193a34e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61ba328a745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230f979ed46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037540e4443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LØVOLD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LØVOLD FINANS AS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−243 146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3 255 721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34 654 826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37 197 454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LØVOLD OLE INGVAR  –  79,6 %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LØVOLD OLE INGVAR  –  20,4 %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Reksundveien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6533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999 202 853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