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1c353fe9f543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3cbfc3ce74491f"/>
  </p:sldMasterIdLst>
  <p:sldIdLst>
    <p:sldId xmlns:r="http://schemas.openxmlformats.org/officeDocument/2006/relationships" id="256" r:id="Rb32dbdcefc26492a"/>
    <p:sldId xmlns:r="http://schemas.openxmlformats.org/officeDocument/2006/relationships" id="257" r:id="R472adc1bd29e4981"/>
    <p:sldId xmlns:r="http://schemas.openxmlformats.org/officeDocument/2006/relationships" id="258" r:id="Raf5fbe9ef82841d2"/>
    <p:sldId xmlns:r="http://schemas.openxmlformats.org/officeDocument/2006/relationships" id="259" r:id="R7632326188e24166"/>
    <p:sldId xmlns:r="http://schemas.openxmlformats.org/officeDocument/2006/relationships" id="260" r:id="R6e95a73d6d64418e"/>
    <p:sldId xmlns:r="http://schemas.openxmlformats.org/officeDocument/2006/relationships" id="261" r:id="R72fb1f261d4b4745"/>
    <p:sldId xmlns:r="http://schemas.openxmlformats.org/officeDocument/2006/relationships" id="262" r:id="R0df146f82c7444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3cbfc3ce74491f" /><Relationship Type="http://schemas.openxmlformats.org/officeDocument/2006/relationships/slide" Target="/ppt/slides/slide1.xml" Id="Rb32dbdcefc26492a" /><Relationship Type="http://schemas.openxmlformats.org/officeDocument/2006/relationships/slide" Target="/ppt/slides/slide2.xml" Id="R472adc1bd29e4981" /><Relationship Type="http://schemas.openxmlformats.org/officeDocument/2006/relationships/slide" Target="/ppt/slides/slide3.xml" Id="Raf5fbe9ef82841d2" /><Relationship Type="http://schemas.openxmlformats.org/officeDocument/2006/relationships/slide" Target="/ppt/slides/slide4.xml" Id="R7632326188e24166" /><Relationship Type="http://schemas.openxmlformats.org/officeDocument/2006/relationships/slide" Target="/ppt/slides/slide5.xml" Id="R6e95a73d6d64418e" /><Relationship Type="http://schemas.openxmlformats.org/officeDocument/2006/relationships/slide" Target="/ppt/slides/slide6.xml" Id="R72fb1f261d4b4745" /><Relationship Type="http://schemas.openxmlformats.org/officeDocument/2006/relationships/slide" Target="/ppt/slides/slide7.xml" Id="R0df146f82c7444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f0637be2f848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ec755e2414254" /><Relationship Type="http://schemas.openxmlformats.org/officeDocument/2006/relationships/theme" Target="/ppt/slideMasters/theme/theme1.xml" Id="Rce0a4bdb223d4a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cec755e24142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90d53c5d649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51676723747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af260285041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0c775cc9540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5d553302d45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37ff2dd894b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70525094046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FRISIKT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30 339 187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1 152 986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8 112 788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107 671 375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154 654 284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ØKONOMIRÅDGIVNING HOLDING AS  –  30,5 %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 INVEST AS  –  14,4 %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 INVEST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OWREN LISBETH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ØKONOMI &amp; RÅDGIVNING AS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SVARTEPUTTEN HOLDING AS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post@okonomitjenester.no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www.okonomitjenester.no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999 173 411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