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db0da9a35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00dba4d504fa2"/>
  </p:sldMasterIdLst>
  <p:sldIdLst>
    <p:sldId xmlns:r="http://schemas.openxmlformats.org/officeDocument/2006/relationships" id="256" r:id="R3cf158c0f6934edf"/>
    <p:sldId xmlns:r="http://schemas.openxmlformats.org/officeDocument/2006/relationships" id="257" r:id="R373a957522ec431c"/>
    <p:sldId xmlns:r="http://schemas.openxmlformats.org/officeDocument/2006/relationships" id="258" r:id="Rb2e1f1c783ae47d7"/>
    <p:sldId xmlns:r="http://schemas.openxmlformats.org/officeDocument/2006/relationships" id="259" r:id="R69043d952dfe4a02"/>
    <p:sldId xmlns:r="http://schemas.openxmlformats.org/officeDocument/2006/relationships" id="260" r:id="R77c63cc615b848e9"/>
    <p:sldId xmlns:r="http://schemas.openxmlformats.org/officeDocument/2006/relationships" id="261" r:id="R0d30cdb461024ffd"/>
    <p:sldId xmlns:r="http://schemas.openxmlformats.org/officeDocument/2006/relationships" id="262" r:id="Rf9d95728f13b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00dba4d504fa2" /><Relationship Type="http://schemas.openxmlformats.org/officeDocument/2006/relationships/slide" Target="/ppt/slides/slide1.xml" Id="R3cf158c0f6934edf" /><Relationship Type="http://schemas.openxmlformats.org/officeDocument/2006/relationships/slide" Target="/ppt/slides/slide2.xml" Id="R373a957522ec431c" /><Relationship Type="http://schemas.openxmlformats.org/officeDocument/2006/relationships/slide" Target="/ppt/slides/slide3.xml" Id="Rb2e1f1c783ae47d7" /><Relationship Type="http://schemas.openxmlformats.org/officeDocument/2006/relationships/slide" Target="/ppt/slides/slide4.xml" Id="R69043d952dfe4a02" /><Relationship Type="http://schemas.openxmlformats.org/officeDocument/2006/relationships/slide" Target="/ppt/slides/slide5.xml" Id="R77c63cc615b848e9" /><Relationship Type="http://schemas.openxmlformats.org/officeDocument/2006/relationships/slide" Target="/ppt/slides/slide6.xml" Id="R0d30cdb461024ffd" /><Relationship Type="http://schemas.openxmlformats.org/officeDocument/2006/relationships/slide" Target="/ppt/slides/slide7.xml" Id="Rf9d95728f13b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6f8d997c8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17087fdf4ccd" /><Relationship Type="http://schemas.openxmlformats.org/officeDocument/2006/relationships/theme" Target="/ppt/slideMasters/theme/theme1.xml" Id="R21aac1329f5f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217087fdf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6acfee9a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6bb5d3567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82a61f7c6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3a03a448a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ef93861f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8eb0fa40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d39aba7d7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