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4fc699cd364f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1b85c9f6c44b4b"/>
  </p:sldMasterIdLst>
  <p:sldIdLst>
    <p:sldId xmlns:r="http://schemas.openxmlformats.org/officeDocument/2006/relationships" id="256" r:id="R6d36c7c87abc420b"/>
    <p:sldId xmlns:r="http://schemas.openxmlformats.org/officeDocument/2006/relationships" id="257" r:id="R813bec8952254638"/>
    <p:sldId xmlns:r="http://schemas.openxmlformats.org/officeDocument/2006/relationships" id="258" r:id="R278493721171490a"/>
    <p:sldId xmlns:r="http://schemas.openxmlformats.org/officeDocument/2006/relationships" id="259" r:id="Reda7ccdf80414367"/>
    <p:sldId xmlns:r="http://schemas.openxmlformats.org/officeDocument/2006/relationships" id="260" r:id="R8572a095e2394ad8"/>
    <p:sldId xmlns:r="http://schemas.openxmlformats.org/officeDocument/2006/relationships" id="261" r:id="R913d4a4472704c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1b85c9f6c44b4b" /><Relationship Type="http://schemas.openxmlformats.org/officeDocument/2006/relationships/slide" Target="/ppt/slides/slide1.xml" Id="R6d36c7c87abc420b" /><Relationship Type="http://schemas.openxmlformats.org/officeDocument/2006/relationships/slide" Target="/ppt/slides/slide2.xml" Id="R813bec8952254638" /><Relationship Type="http://schemas.openxmlformats.org/officeDocument/2006/relationships/slide" Target="/ppt/slides/slide3.xml" Id="R278493721171490a" /><Relationship Type="http://schemas.openxmlformats.org/officeDocument/2006/relationships/slide" Target="/ppt/slides/slide4.xml" Id="Reda7ccdf80414367" /><Relationship Type="http://schemas.openxmlformats.org/officeDocument/2006/relationships/slide" Target="/ppt/slides/slide5.xml" Id="R8572a095e2394ad8" /><Relationship Type="http://schemas.openxmlformats.org/officeDocument/2006/relationships/slide" Target="/ppt/slides/slide6.xml" Id="R913d4a4472704c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c5132a80b94a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c8c70d31a04216" /><Relationship Type="http://schemas.openxmlformats.org/officeDocument/2006/relationships/theme" Target="/ppt/slideMasters/theme/theme1.xml" Id="R3ef48fc1e46f42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c8c70d31a042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3462c54ba54c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eadee9bb274c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528f1abeba4f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3cdc71b21b4a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075e5b9f3545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55bf84c8c44f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STAVANGER CITY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STAVANGER CITY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STAVANGER CITY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STAVANGER CITY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STAVANGER CITY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STAVANGER CITY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5014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999 146 899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STAVANGER CITY AS</a:t>
            </a:r>
          </a:p>
        </p:txBody>
      </p:sp>
    </p:spTree>
  </p:cSld>
  <p:clrMapOvr>
    <a:masterClrMapping xmlns:a="http://schemas.openxmlformats.org/drawingml/2006/main"/>
  </p:clrMapOvr>
</p:sld>
</file>