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4ab5fc301040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8158f784d341c0"/>
  </p:sldMasterIdLst>
  <p:sldIdLst>
    <p:sldId xmlns:r="http://schemas.openxmlformats.org/officeDocument/2006/relationships" id="256" r:id="Rbc26884e4e07443d"/>
    <p:sldId xmlns:r="http://schemas.openxmlformats.org/officeDocument/2006/relationships" id="257" r:id="R6a4500d7126d4e20"/>
    <p:sldId xmlns:r="http://schemas.openxmlformats.org/officeDocument/2006/relationships" id="258" r:id="R576b08eeeaa54677"/>
    <p:sldId xmlns:r="http://schemas.openxmlformats.org/officeDocument/2006/relationships" id="259" r:id="R9bb0c00837ea456b"/>
    <p:sldId xmlns:r="http://schemas.openxmlformats.org/officeDocument/2006/relationships" id="260" r:id="Rb4bc1a1eae6a4b5f"/>
    <p:sldId xmlns:r="http://schemas.openxmlformats.org/officeDocument/2006/relationships" id="261" r:id="Rfedae398454444c5"/>
    <p:sldId xmlns:r="http://schemas.openxmlformats.org/officeDocument/2006/relationships" id="262" r:id="R212315dafe3d42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158f784d341c0" /><Relationship Type="http://schemas.openxmlformats.org/officeDocument/2006/relationships/slide" Target="/ppt/slides/slide1.xml" Id="Rbc26884e4e07443d" /><Relationship Type="http://schemas.openxmlformats.org/officeDocument/2006/relationships/slide" Target="/ppt/slides/slide2.xml" Id="R6a4500d7126d4e20" /><Relationship Type="http://schemas.openxmlformats.org/officeDocument/2006/relationships/slide" Target="/ppt/slides/slide3.xml" Id="R576b08eeeaa54677" /><Relationship Type="http://schemas.openxmlformats.org/officeDocument/2006/relationships/slide" Target="/ppt/slides/slide4.xml" Id="R9bb0c00837ea456b" /><Relationship Type="http://schemas.openxmlformats.org/officeDocument/2006/relationships/slide" Target="/ppt/slides/slide5.xml" Id="Rb4bc1a1eae6a4b5f" /><Relationship Type="http://schemas.openxmlformats.org/officeDocument/2006/relationships/slide" Target="/ppt/slides/slide6.xml" Id="Rfedae398454444c5" /><Relationship Type="http://schemas.openxmlformats.org/officeDocument/2006/relationships/slide" Target="/ppt/slides/slide7.xml" Id="R212315dafe3d42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fa6a47ae5d4a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afc9a439b4a37" /><Relationship Type="http://schemas.openxmlformats.org/officeDocument/2006/relationships/theme" Target="/ppt/slideMasters/theme/theme1.xml" Id="R36640a54978748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cafc9a439b4a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192f1e20a46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d129216474d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6745899274a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7e0aa51f04a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8949c73f643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36ed4133e44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d02d9028b4e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HOLDING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662 790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9 985 630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EVJEN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Stangsgate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999 130 356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