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272e4bb12d45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61cdbb0dbf4b03"/>
  </p:sldMasterIdLst>
  <p:sldIdLst>
    <p:sldId xmlns:r="http://schemas.openxmlformats.org/officeDocument/2006/relationships" id="256" r:id="Rfa9219f0d1d04afc"/>
    <p:sldId xmlns:r="http://schemas.openxmlformats.org/officeDocument/2006/relationships" id="257" r:id="R57681a9a08124bdd"/>
    <p:sldId xmlns:r="http://schemas.openxmlformats.org/officeDocument/2006/relationships" id="258" r:id="R53d2abc7de8742d1"/>
    <p:sldId xmlns:r="http://schemas.openxmlformats.org/officeDocument/2006/relationships" id="259" r:id="R63b41997d505437f"/>
    <p:sldId xmlns:r="http://schemas.openxmlformats.org/officeDocument/2006/relationships" id="260" r:id="Rb8baae39a01048d2"/>
    <p:sldId xmlns:r="http://schemas.openxmlformats.org/officeDocument/2006/relationships" id="261" r:id="Re3ad30fa5d714b80"/>
    <p:sldId xmlns:r="http://schemas.openxmlformats.org/officeDocument/2006/relationships" id="262" r:id="R24e108d9399e44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61cdbb0dbf4b03" /><Relationship Type="http://schemas.openxmlformats.org/officeDocument/2006/relationships/slide" Target="/ppt/slides/slide1.xml" Id="Rfa9219f0d1d04afc" /><Relationship Type="http://schemas.openxmlformats.org/officeDocument/2006/relationships/slide" Target="/ppt/slides/slide2.xml" Id="R57681a9a08124bdd" /><Relationship Type="http://schemas.openxmlformats.org/officeDocument/2006/relationships/slide" Target="/ppt/slides/slide3.xml" Id="R53d2abc7de8742d1" /><Relationship Type="http://schemas.openxmlformats.org/officeDocument/2006/relationships/slide" Target="/ppt/slides/slide4.xml" Id="R63b41997d505437f" /><Relationship Type="http://schemas.openxmlformats.org/officeDocument/2006/relationships/slide" Target="/ppt/slides/slide5.xml" Id="Rb8baae39a01048d2" /><Relationship Type="http://schemas.openxmlformats.org/officeDocument/2006/relationships/slide" Target="/ppt/slides/slide6.xml" Id="Re3ad30fa5d714b80" /><Relationship Type="http://schemas.openxmlformats.org/officeDocument/2006/relationships/slide" Target="/ppt/slides/slide7.xml" Id="R24e108d9399e44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5420b3bb2b48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43ea7712846ba" /><Relationship Type="http://schemas.openxmlformats.org/officeDocument/2006/relationships/theme" Target="/ppt/slideMasters/theme/theme1.xml" Id="Rdd7ef44b4f9c4c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843ea7712846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9d84e860a43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cf6b1020f47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0e17d058849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d1f72ca5bd48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5e51715fb48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f8c71933e44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b93c8b42840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AUSTAD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−365 262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3 224 462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12 592 233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26 513 083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ERIK AUSTAD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 Austad, Sørkedalsveien 289B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999 108 539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AUSTAD AS</a:t>
            </a:r>
          </a:p>
        </p:txBody>
      </p:sp>
    </p:spTree>
  </p:cSld>
  <p:clrMapOvr>
    <a:masterClrMapping xmlns:a="http://schemas.openxmlformats.org/drawingml/2006/main"/>
  </p:clrMapOvr>
</p:sld>
</file>