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a917f7c5f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eeace49944c7e"/>
  </p:sldMasterIdLst>
  <p:sldIdLst>
    <p:sldId xmlns:r="http://schemas.openxmlformats.org/officeDocument/2006/relationships" id="256" r:id="R574dbd171818442c"/>
    <p:sldId xmlns:r="http://schemas.openxmlformats.org/officeDocument/2006/relationships" id="257" r:id="R1e21d0baa15146df"/>
    <p:sldId xmlns:r="http://schemas.openxmlformats.org/officeDocument/2006/relationships" id="258" r:id="R2191fa5c3c8842fc"/>
    <p:sldId xmlns:r="http://schemas.openxmlformats.org/officeDocument/2006/relationships" id="259" r:id="R3c47bd1bd5b14085"/>
    <p:sldId xmlns:r="http://schemas.openxmlformats.org/officeDocument/2006/relationships" id="260" r:id="Rae24ebef09a54f5e"/>
    <p:sldId xmlns:r="http://schemas.openxmlformats.org/officeDocument/2006/relationships" id="261" r:id="R2501617c2f3946d7"/>
    <p:sldId xmlns:r="http://schemas.openxmlformats.org/officeDocument/2006/relationships" id="262" r:id="R38f92bd7dcef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eeace49944c7e" /><Relationship Type="http://schemas.openxmlformats.org/officeDocument/2006/relationships/slide" Target="/ppt/slides/slide1.xml" Id="R574dbd171818442c" /><Relationship Type="http://schemas.openxmlformats.org/officeDocument/2006/relationships/slide" Target="/ppt/slides/slide2.xml" Id="R1e21d0baa15146df" /><Relationship Type="http://schemas.openxmlformats.org/officeDocument/2006/relationships/slide" Target="/ppt/slides/slide3.xml" Id="R2191fa5c3c8842fc" /><Relationship Type="http://schemas.openxmlformats.org/officeDocument/2006/relationships/slide" Target="/ppt/slides/slide4.xml" Id="R3c47bd1bd5b14085" /><Relationship Type="http://schemas.openxmlformats.org/officeDocument/2006/relationships/slide" Target="/ppt/slides/slide5.xml" Id="Rae24ebef09a54f5e" /><Relationship Type="http://schemas.openxmlformats.org/officeDocument/2006/relationships/slide" Target="/ppt/slides/slide6.xml" Id="R2501617c2f3946d7" /><Relationship Type="http://schemas.openxmlformats.org/officeDocument/2006/relationships/slide" Target="/ppt/slides/slide7.xml" Id="R38f92bd7dcef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1ef4b3f2546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23c3f0e27433a" /><Relationship Type="http://schemas.openxmlformats.org/officeDocument/2006/relationships/theme" Target="/ppt/slideMasters/theme/theme1.xml" Id="Rc1ec660336e345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23c3f0e27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4414324bc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9f62351f44d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76096af5d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68d3d93e1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65ee8799a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ff0a8c97e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edb0cd0c1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12 089 955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FRANK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NYSÆTHER TROND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SKOTHEIM ESPEN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