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0ca59d436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8a55732f74761"/>
  </p:sldMasterIdLst>
  <p:sldIdLst>
    <p:sldId xmlns:r="http://schemas.openxmlformats.org/officeDocument/2006/relationships" id="256" r:id="R16ed62aa0ae14411"/>
    <p:sldId xmlns:r="http://schemas.openxmlformats.org/officeDocument/2006/relationships" id="257" r:id="Rbbdd4f7603784b3d"/>
    <p:sldId xmlns:r="http://schemas.openxmlformats.org/officeDocument/2006/relationships" id="258" r:id="R7763706c2f024d26"/>
    <p:sldId xmlns:r="http://schemas.openxmlformats.org/officeDocument/2006/relationships" id="259" r:id="Rd48a901848514474"/>
    <p:sldId xmlns:r="http://schemas.openxmlformats.org/officeDocument/2006/relationships" id="260" r:id="Rfcac721c37014da6"/>
    <p:sldId xmlns:r="http://schemas.openxmlformats.org/officeDocument/2006/relationships" id="261" r:id="R2a1d0d0adb16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8a55732f74761" /><Relationship Type="http://schemas.openxmlformats.org/officeDocument/2006/relationships/slide" Target="/ppt/slides/slide1.xml" Id="R16ed62aa0ae14411" /><Relationship Type="http://schemas.openxmlformats.org/officeDocument/2006/relationships/slide" Target="/ppt/slides/slide2.xml" Id="Rbbdd4f7603784b3d" /><Relationship Type="http://schemas.openxmlformats.org/officeDocument/2006/relationships/slide" Target="/ppt/slides/slide3.xml" Id="R7763706c2f024d26" /><Relationship Type="http://schemas.openxmlformats.org/officeDocument/2006/relationships/slide" Target="/ppt/slides/slide4.xml" Id="Rd48a901848514474" /><Relationship Type="http://schemas.openxmlformats.org/officeDocument/2006/relationships/slide" Target="/ppt/slides/slide5.xml" Id="Rfcac721c37014da6" /><Relationship Type="http://schemas.openxmlformats.org/officeDocument/2006/relationships/slide" Target="/ppt/slides/slide6.xml" Id="R2a1d0d0adb16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792a8d53a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fda9c9bdf4901" /><Relationship Type="http://schemas.openxmlformats.org/officeDocument/2006/relationships/theme" Target="/ppt/slideMasters/theme/theme1.xml" Id="R7ef7e1120290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fda9c9bdf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a1701a9c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5b00fb846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98ac989f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9060a8fa4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9930d237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6aa3297b0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