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d56053d59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43ddd0d6e4617"/>
  </p:sldMasterIdLst>
  <p:sldIdLst>
    <p:sldId xmlns:r="http://schemas.openxmlformats.org/officeDocument/2006/relationships" id="256" r:id="Rf62d6862f8bc4e6d"/>
    <p:sldId xmlns:r="http://schemas.openxmlformats.org/officeDocument/2006/relationships" id="257" r:id="R75ab3fea8dce4c84"/>
    <p:sldId xmlns:r="http://schemas.openxmlformats.org/officeDocument/2006/relationships" id="258" r:id="Ra95aacecaafb4ce3"/>
    <p:sldId xmlns:r="http://schemas.openxmlformats.org/officeDocument/2006/relationships" id="259" r:id="Rbe2948ac7f324d03"/>
    <p:sldId xmlns:r="http://schemas.openxmlformats.org/officeDocument/2006/relationships" id="260" r:id="Ra37e82b777ca4436"/>
    <p:sldId xmlns:r="http://schemas.openxmlformats.org/officeDocument/2006/relationships" id="261" r:id="R37c9d2dff54249b6"/>
    <p:sldId xmlns:r="http://schemas.openxmlformats.org/officeDocument/2006/relationships" id="262" r:id="R800c5e9ca659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43ddd0d6e4617" /><Relationship Type="http://schemas.openxmlformats.org/officeDocument/2006/relationships/slide" Target="/ppt/slides/slide1.xml" Id="Rf62d6862f8bc4e6d" /><Relationship Type="http://schemas.openxmlformats.org/officeDocument/2006/relationships/slide" Target="/ppt/slides/slide2.xml" Id="R75ab3fea8dce4c84" /><Relationship Type="http://schemas.openxmlformats.org/officeDocument/2006/relationships/slide" Target="/ppt/slides/slide3.xml" Id="Ra95aacecaafb4ce3" /><Relationship Type="http://schemas.openxmlformats.org/officeDocument/2006/relationships/slide" Target="/ppt/slides/slide4.xml" Id="Rbe2948ac7f324d03" /><Relationship Type="http://schemas.openxmlformats.org/officeDocument/2006/relationships/slide" Target="/ppt/slides/slide5.xml" Id="Ra37e82b777ca4436" /><Relationship Type="http://schemas.openxmlformats.org/officeDocument/2006/relationships/slide" Target="/ppt/slides/slide6.xml" Id="R37c9d2dff54249b6" /><Relationship Type="http://schemas.openxmlformats.org/officeDocument/2006/relationships/slide" Target="/ppt/slides/slide7.xml" Id="R800c5e9ca659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092ed2281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5fa057f6d47e0" /><Relationship Type="http://schemas.openxmlformats.org/officeDocument/2006/relationships/theme" Target="/ppt/slideMasters/theme/theme1.xml" Id="R41704534b0e4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a5fa057f6d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7e5087ad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78b9c2e4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d054351dd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577f43c1d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713e6a075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b22db1814b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d397ed33b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PARADIS REGNSKAP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13 825 691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8 075 926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PARADIS REGNSKAP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KRISTINE SKAGE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HERFINDAL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NETELAND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IRINA BROSVIK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 ELVEBAKKEN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29, 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41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post@paradisregnskap.no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www.paradisregnskap.no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