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02f830949e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fafe12574f4dcb"/>
  </p:sldMasterIdLst>
  <p:sldIdLst>
    <p:sldId xmlns:r="http://schemas.openxmlformats.org/officeDocument/2006/relationships" id="256" r:id="Rb2796af822174987"/>
    <p:sldId xmlns:r="http://schemas.openxmlformats.org/officeDocument/2006/relationships" id="257" r:id="R30bffb32ab204107"/>
    <p:sldId xmlns:r="http://schemas.openxmlformats.org/officeDocument/2006/relationships" id="258" r:id="Re81cec3cf616424e"/>
    <p:sldId xmlns:r="http://schemas.openxmlformats.org/officeDocument/2006/relationships" id="259" r:id="R4d3523e717c84d19"/>
    <p:sldId xmlns:r="http://schemas.openxmlformats.org/officeDocument/2006/relationships" id="260" r:id="Rb21918d9e69d4b78"/>
    <p:sldId xmlns:r="http://schemas.openxmlformats.org/officeDocument/2006/relationships" id="261" r:id="Rd002bebdfd984263"/>
    <p:sldId xmlns:r="http://schemas.openxmlformats.org/officeDocument/2006/relationships" id="262" r:id="R9ff1e59fb78f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afe12574f4dcb" /><Relationship Type="http://schemas.openxmlformats.org/officeDocument/2006/relationships/slide" Target="/ppt/slides/slide1.xml" Id="Rb2796af822174987" /><Relationship Type="http://schemas.openxmlformats.org/officeDocument/2006/relationships/slide" Target="/ppt/slides/slide2.xml" Id="R30bffb32ab204107" /><Relationship Type="http://schemas.openxmlformats.org/officeDocument/2006/relationships/slide" Target="/ppt/slides/slide3.xml" Id="Re81cec3cf616424e" /><Relationship Type="http://schemas.openxmlformats.org/officeDocument/2006/relationships/slide" Target="/ppt/slides/slide4.xml" Id="R4d3523e717c84d19" /><Relationship Type="http://schemas.openxmlformats.org/officeDocument/2006/relationships/slide" Target="/ppt/slides/slide5.xml" Id="Rb21918d9e69d4b78" /><Relationship Type="http://schemas.openxmlformats.org/officeDocument/2006/relationships/slide" Target="/ppt/slides/slide6.xml" Id="Rd002bebdfd984263" /><Relationship Type="http://schemas.openxmlformats.org/officeDocument/2006/relationships/slide" Target="/ppt/slides/slide7.xml" Id="R9ff1e59fb78f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cfa09ab8749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798f243764fe5" /><Relationship Type="http://schemas.openxmlformats.org/officeDocument/2006/relationships/theme" Target="/ppt/slideMasters/theme/theme1.xml" Id="R150c2f60bf8d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b798f24376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956b83c3c47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a9c05c735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b220a1c8c43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447003ce3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9faabcf5f4d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44d96db8244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8a86d59ad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9 528 345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Austråttbråtet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999 050 182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