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de5c1ff3c441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971191fe24d74"/>
  </p:sldMasterIdLst>
  <p:sldIdLst>
    <p:sldId xmlns:r="http://schemas.openxmlformats.org/officeDocument/2006/relationships" id="256" r:id="R4616c95a61384e62"/>
    <p:sldId xmlns:r="http://schemas.openxmlformats.org/officeDocument/2006/relationships" id="257" r:id="R7f690dc6db4345a3"/>
    <p:sldId xmlns:r="http://schemas.openxmlformats.org/officeDocument/2006/relationships" id="258" r:id="Rbf18ef2aaa904738"/>
    <p:sldId xmlns:r="http://schemas.openxmlformats.org/officeDocument/2006/relationships" id="259" r:id="R67dae972333e4b9f"/>
    <p:sldId xmlns:r="http://schemas.openxmlformats.org/officeDocument/2006/relationships" id="260" r:id="R6ae087097fca43f0"/>
    <p:sldId xmlns:r="http://schemas.openxmlformats.org/officeDocument/2006/relationships" id="261" r:id="R471c1d107341461d"/>
    <p:sldId xmlns:r="http://schemas.openxmlformats.org/officeDocument/2006/relationships" id="262" r:id="R71e308b9d75140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971191fe24d74" /><Relationship Type="http://schemas.openxmlformats.org/officeDocument/2006/relationships/slide" Target="/ppt/slides/slide1.xml" Id="R4616c95a61384e62" /><Relationship Type="http://schemas.openxmlformats.org/officeDocument/2006/relationships/slide" Target="/ppt/slides/slide2.xml" Id="R7f690dc6db4345a3" /><Relationship Type="http://schemas.openxmlformats.org/officeDocument/2006/relationships/slide" Target="/ppt/slides/slide3.xml" Id="Rbf18ef2aaa904738" /><Relationship Type="http://schemas.openxmlformats.org/officeDocument/2006/relationships/slide" Target="/ppt/slides/slide4.xml" Id="R67dae972333e4b9f" /><Relationship Type="http://schemas.openxmlformats.org/officeDocument/2006/relationships/slide" Target="/ppt/slides/slide5.xml" Id="R6ae087097fca43f0" /><Relationship Type="http://schemas.openxmlformats.org/officeDocument/2006/relationships/slide" Target="/ppt/slides/slide6.xml" Id="R471c1d107341461d" /><Relationship Type="http://schemas.openxmlformats.org/officeDocument/2006/relationships/slide" Target="/ppt/slides/slide7.xml" Id="R71e308b9d75140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3ebaeb1ca45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c645219354c31" /><Relationship Type="http://schemas.openxmlformats.org/officeDocument/2006/relationships/theme" Target="/ppt/slideMasters/theme/theme1.xml" Id="Rb050d72a28af41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fc645219354c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683ec39d741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dd87e4f0e4a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5f89f99d344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405add3cc41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b860b7a6a4c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f56e43a6e47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8d78c5aad4a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ADVICE INNLANDET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INNLANDET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5 803 970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1 663 156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3 298 601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post@adviceinnlandet.no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999 039 715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