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7b8ddbdc6d7453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9e76130add741e7"/>
  </p:sldMasterIdLst>
  <p:sldIdLst>
    <p:sldId xmlns:r="http://schemas.openxmlformats.org/officeDocument/2006/relationships" id="256" r:id="R0bcc80f669204296"/>
    <p:sldId xmlns:r="http://schemas.openxmlformats.org/officeDocument/2006/relationships" id="257" r:id="R851ef14d720a420e"/>
    <p:sldId xmlns:r="http://schemas.openxmlformats.org/officeDocument/2006/relationships" id="258" r:id="R7560e16418bf486e"/>
    <p:sldId xmlns:r="http://schemas.openxmlformats.org/officeDocument/2006/relationships" id="259" r:id="Rc2f184081aa8455d"/>
    <p:sldId xmlns:r="http://schemas.openxmlformats.org/officeDocument/2006/relationships" id="260" r:id="R142c48b1dbb84924"/>
    <p:sldId xmlns:r="http://schemas.openxmlformats.org/officeDocument/2006/relationships" id="261" r:id="Rd42ca5a0d4c844b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e76130add741e7" /><Relationship Type="http://schemas.openxmlformats.org/officeDocument/2006/relationships/slide" Target="/ppt/slides/slide1.xml" Id="R0bcc80f669204296" /><Relationship Type="http://schemas.openxmlformats.org/officeDocument/2006/relationships/slide" Target="/ppt/slides/slide2.xml" Id="R851ef14d720a420e" /><Relationship Type="http://schemas.openxmlformats.org/officeDocument/2006/relationships/slide" Target="/ppt/slides/slide3.xml" Id="R7560e16418bf486e" /><Relationship Type="http://schemas.openxmlformats.org/officeDocument/2006/relationships/slide" Target="/ppt/slides/slide4.xml" Id="Rc2f184081aa8455d" /><Relationship Type="http://schemas.openxmlformats.org/officeDocument/2006/relationships/slide" Target="/ppt/slides/slide5.xml" Id="R142c48b1dbb84924" /><Relationship Type="http://schemas.openxmlformats.org/officeDocument/2006/relationships/slide" Target="/ppt/slides/slide6.xml" Id="Rd42ca5a0d4c844b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b75f484383464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4be0a7c4434615" /><Relationship Type="http://schemas.openxmlformats.org/officeDocument/2006/relationships/theme" Target="/ppt/slideMasters/theme/theme1.xml" Id="Rf4f67ceca573498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14be0a7c443461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c23a03cbd94e3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ebb27e4d3e48f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783a967d0c481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358b5f9a66428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547d7128914e9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59adf2fb3b41d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ADVICE INNLANDET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ADVICE INNLANDET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ADVICE INNLANDET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ADVICE INNLANDET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ADVICE INNLANDET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ADVICE INNLANDET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Brugata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2380 Brumunddal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post@adviceinnlandet.no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999 039 715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ADVICE INNLANDET AS</a:t>
            </a:r>
          </a:p>
        </p:txBody>
      </p:sp>
    </p:spTree>
  </p:cSld>
  <p:clrMapOvr>
    <a:masterClrMapping xmlns:a="http://schemas.openxmlformats.org/drawingml/2006/main"/>
  </p:clrMapOvr>
</p:sld>
</file>