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2b232bd16f4e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130c9677a94bc5"/>
  </p:sldMasterIdLst>
  <p:sldIdLst>
    <p:sldId xmlns:r="http://schemas.openxmlformats.org/officeDocument/2006/relationships" id="256" r:id="Rcf022fd1c5a44257"/>
    <p:sldId xmlns:r="http://schemas.openxmlformats.org/officeDocument/2006/relationships" id="257" r:id="Rf64a4111389d4fd7"/>
    <p:sldId xmlns:r="http://schemas.openxmlformats.org/officeDocument/2006/relationships" id="258" r:id="Rc2300f69def1438d"/>
    <p:sldId xmlns:r="http://schemas.openxmlformats.org/officeDocument/2006/relationships" id="259" r:id="R8a00b9e1a5e94a56"/>
    <p:sldId xmlns:r="http://schemas.openxmlformats.org/officeDocument/2006/relationships" id="260" r:id="Reed218807d5846a6"/>
    <p:sldId xmlns:r="http://schemas.openxmlformats.org/officeDocument/2006/relationships" id="261" r:id="R20ea8942e7954e42"/>
    <p:sldId xmlns:r="http://schemas.openxmlformats.org/officeDocument/2006/relationships" id="262" r:id="R72d06a164b3d42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130c9677a94bc5" /><Relationship Type="http://schemas.openxmlformats.org/officeDocument/2006/relationships/slide" Target="/ppt/slides/slide1.xml" Id="Rcf022fd1c5a44257" /><Relationship Type="http://schemas.openxmlformats.org/officeDocument/2006/relationships/slide" Target="/ppt/slides/slide2.xml" Id="Rf64a4111389d4fd7" /><Relationship Type="http://schemas.openxmlformats.org/officeDocument/2006/relationships/slide" Target="/ppt/slides/slide3.xml" Id="Rc2300f69def1438d" /><Relationship Type="http://schemas.openxmlformats.org/officeDocument/2006/relationships/slide" Target="/ppt/slides/slide4.xml" Id="R8a00b9e1a5e94a56" /><Relationship Type="http://schemas.openxmlformats.org/officeDocument/2006/relationships/slide" Target="/ppt/slides/slide5.xml" Id="Reed218807d5846a6" /><Relationship Type="http://schemas.openxmlformats.org/officeDocument/2006/relationships/slide" Target="/ppt/slides/slide6.xml" Id="R20ea8942e7954e42" /><Relationship Type="http://schemas.openxmlformats.org/officeDocument/2006/relationships/slide" Target="/ppt/slides/slide7.xml" Id="R72d06a164b3d42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a238be50b44e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655a0becf42ef" /><Relationship Type="http://schemas.openxmlformats.org/officeDocument/2006/relationships/theme" Target="/ppt/slideMasters/theme/theme1.xml" Id="Re74f282363904d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a655a0becf42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41626aa6948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4af70feff41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263b7ed5348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4e09e65ef43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fb6478bb7742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2abb41aec4a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d30a015694c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BRATSBERG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BRATSBERG FINANS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−152 420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554 231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7 678 638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7 722 374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 OLE GUNNAR  –  95,2 %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 R HELENE VENHEIM  –  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Ole Gunnar Foss, Nordheimvegen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999 034 659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BRATSBERG FINANS AS</a:t>
            </a:r>
          </a:p>
        </p:txBody>
      </p:sp>
    </p:spTree>
  </p:cSld>
  <p:clrMapOvr>
    <a:masterClrMapping xmlns:a="http://schemas.openxmlformats.org/drawingml/2006/main"/>
  </p:clrMapOvr>
</p:sld>
</file>