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f50569808749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78bb1d590a48a4"/>
  </p:sldMasterIdLst>
  <p:sldIdLst>
    <p:sldId xmlns:r="http://schemas.openxmlformats.org/officeDocument/2006/relationships" id="256" r:id="Rdfd27a5ecfef4506"/>
    <p:sldId xmlns:r="http://schemas.openxmlformats.org/officeDocument/2006/relationships" id="257" r:id="R088f5f6ad6c248e5"/>
    <p:sldId xmlns:r="http://schemas.openxmlformats.org/officeDocument/2006/relationships" id="258" r:id="R7f8d70d77bd14ee6"/>
    <p:sldId xmlns:r="http://schemas.openxmlformats.org/officeDocument/2006/relationships" id="259" r:id="R5ee947527fcf41e0"/>
    <p:sldId xmlns:r="http://schemas.openxmlformats.org/officeDocument/2006/relationships" id="260" r:id="R2729b2859ac645e9"/>
    <p:sldId xmlns:r="http://schemas.openxmlformats.org/officeDocument/2006/relationships" id="261" r:id="R35e1ba9b723c40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78bb1d590a48a4" /><Relationship Type="http://schemas.openxmlformats.org/officeDocument/2006/relationships/slide" Target="/ppt/slides/slide1.xml" Id="Rdfd27a5ecfef4506" /><Relationship Type="http://schemas.openxmlformats.org/officeDocument/2006/relationships/slide" Target="/ppt/slides/slide2.xml" Id="R088f5f6ad6c248e5" /><Relationship Type="http://schemas.openxmlformats.org/officeDocument/2006/relationships/slide" Target="/ppt/slides/slide3.xml" Id="R7f8d70d77bd14ee6" /><Relationship Type="http://schemas.openxmlformats.org/officeDocument/2006/relationships/slide" Target="/ppt/slides/slide4.xml" Id="R5ee947527fcf41e0" /><Relationship Type="http://schemas.openxmlformats.org/officeDocument/2006/relationships/slide" Target="/ppt/slides/slide5.xml" Id="R2729b2859ac645e9" /><Relationship Type="http://schemas.openxmlformats.org/officeDocument/2006/relationships/slide" Target="/ppt/slides/slide6.xml" Id="R35e1ba9b723c40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148cc8b6c943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6c90ae44824272" /><Relationship Type="http://schemas.openxmlformats.org/officeDocument/2006/relationships/theme" Target="/ppt/slideMasters/theme/theme1.xml" Id="Ra92830ce48a54e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6c90ae448242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37999d8c248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a571cfcc5c43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c079866f54b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edbb7ec1e45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76433aef14f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116ae866848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LANDKREDITT UTBYTTE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LANDKREDITT UTBYTTE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LANDKREDITT UTBYTTE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LANDKREDITT UTBYTTE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LANDKREDITT UTBYTTE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LANDKREDITT UTBYTTE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Johans gate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31 31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kundeservice@landkredittfondene.no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www.landkredittfondene.no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999 029 280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LANDKREDITT UTBYTTE</a:t>
            </a:r>
          </a:p>
        </p:txBody>
      </p:sp>
    </p:spTree>
  </p:cSld>
  <p:clrMapOvr>
    <a:masterClrMapping xmlns:a="http://schemas.openxmlformats.org/drawingml/2006/main"/>
  </p:clrMapOvr>
</p:sld>
</file>