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129fb30d85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66209b9a3480a"/>
  </p:sldMasterIdLst>
  <p:sldIdLst>
    <p:sldId xmlns:r="http://schemas.openxmlformats.org/officeDocument/2006/relationships" id="256" r:id="R650f659c2d414f85"/>
    <p:sldId xmlns:r="http://schemas.openxmlformats.org/officeDocument/2006/relationships" id="257" r:id="Rb97d4ab0ce3c483b"/>
    <p:sldId xmlns:r="http://schemas.openxmlformats.org/officeDocument/2006/relationships" id="258" r:id="Reb0112291ead4303"/>
    <p:sldId xmlns:r="http://schemas.openxmlformats.org/officeDocument/2006/relationships" id="259" r:id="R26fe80d3541746da"/>
    <p:sldId xmlns:r="http://schemas.openxmlformats.org/officeDocument/2006/relationships" id="260" r:id="Rb8618525bc2b4080"/>
    <p:sldId xmlns:r="http://schemas.openxmlformats.org/officeDocument/2006/relationships" id="261" r:id="R9f692fcd3c434a28"/>
    <p:sldId xmlns:r="http://schemas.openxmlformats.org/officeDocument/2006/relationships" id="262" r:id="R6c74dcacf44e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66209b9a3480a" /><Relationship Type="http://schemas.openxmlformats.org/officeDocument/2006/relationships/slide" Target="/ppt/slides/slide1.xml" Id="R650f659c2d414f85" /><Relationship Type="http://schemas.openxmlformats.org/officeDocument/2006/relationships/slide" Target="/ppt/slides/slide2.xml" Id="Rb97d4ab0ce3c483b" /><Relationship Type="http://schemas.openxmlformats.org/officeDocument/2006/relationships/slide" Target="/ppt/slides/slide3.xml" Id="Reb0112291ead4303" /><Relationship Type="http://schemas.openxmlformats.org/officeDocument/2006/relationships/slide" Target="/ppt/slides/slide4.xml" Id="R26fe80d3541746da" /><Relationship Type="http://schemas.openxmlformats.org/officeDocument/2006/relationships/slide" Target="/ppt/slides/slide5.xml" Id="Rb8618525bc2b4080" /><Relationship Type="http://schemas.openxmlformats.org/officeDocument/2006/relationships/slide" Target="/ppt/slides/slide6.xml" Id="R9f692fcd3c434a28" /><Relationship Type="http://schemas.openxmlformats.org/officeDocument/2006/relationships/slide" Target="/ppt/slides/slide7.xml" Id="R6c74dcacf44e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4bde89bc9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32cb8e37c4d6a" /><Relationship Type="http://schemas.openxmlformats.org/officeDocument/2006/relationships/theme" Target="/ppt/slideMasters/theme/theme1.xml" Id="R3cfcbfa12748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32cb8e37c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01f2bc29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509f37f5b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f79607b96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3caac81b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60f584abf41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e47fa6d6c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c37fec61e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