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9f022f0d8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6e6b477df4dfb"/>
  </p:sldMasterIdLst>
  <p:sldIdLst>
    <p:sldId xmlns:r="http://schemas.openxmlformats.org/officeDocument/2006/relationships" id="256" r:id="Raa672c87e8ac4ee8"/>
    <p:sldId xmlns:r="http://schemas.openxmlformats.org/officeDocument/2006/relationships" id="257" r:id="R699c1c8b52e04ea7"/>
    <p:sldId xmlns:r="http://schemas.openxmlformats.org/officeDocument/2006/relationships" id="258" r:id="R44d7f9c73bd24e36"/>
    <p:sldId xmlns:r="http://schemas.openxmlformats.org/officeDocument/2006/relationships" id="259" r:id="Ra41198ab7a28449b"/>
    <p:sldId xmlns:r="http://schemas.openxmlformats.org/officeDocument/2006/relationships" id="260" r:id="Ra056d4fe6a6940fd"/>
    <p:sldId xmlns:r="http://schemas.openxmlformats.org/officeDocument/2006/relationships" id="261" r:id="Ree8a3a1167a34caa"/>
    <p:sldId xmlns:r="http://schemas.openxmlformats.org/officeDocument/2006/relationships" id="262" r:id="R7f2f3646d6d4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6e6b477df4dfb" /><Relationship Type="http://schemas.openxmlformats.org/officeDocument/2006/relationships/slide" Target="/ppt/slides/slide1.xml" Id="Raa672c87e8ac4ee8" /><Relationship Type="http://schemas.openxmlformats.org/officeDocument/2006/relationships/slide" Target="/ppt/slides/slide2.xml" Id="R699c1c8b52e04ea7" /><Relationship Type="http://schemas.openxmlformats.org/officeDocument/2006/relationships/slide" Target="/ppt/slides/slide3.xml" Id="R44d7f9c73bd24e36" /><Relationship Type="http://schemas.openxmlformats.org/officeDocument/2006/relationships/slide" Target="/ppt/slides/slide4.xml" Id="Ra41198ab7a28449b" /><Relationship Type="http://schemas.openxmlformats.org/officeDocument/2006/relationships/slide" Target="/ppt/slides/slide5.xml" Id="Ra056d4fe6a6940fd" /><Relationship Type="http://schemas.openxmlformats.org/officeDocument/2006/relationships/slide" Target="/ppt/slides/slide6.xml" Id="Ree8a3a1167a34caa" /><Relationship Type="http://schemas.openxmlformats.org/officeDocument/2006/relationships/slide" Target="/ppt/slides/slide7.xml" Id="R7f2f3646d6d4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29cd00a1b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827cd3cd41e5" /><Relationship Type="http://schemas.openxmlformats.org/officeDocument/2006/relationships/theme" Target="/ppt/slideMasters/theme/theme1.xml" Id="R3da89aa5c18b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1827cd3cd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c1276f2e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55dd8a4b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cf70bbbe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39daf963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bf2799a9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2213723e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9f83ef61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