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61212a793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873f7795045db"/>
  </p:sldMasterIdLst>
  <p:sldIdLst>
    <p:sldId xmlns:r="http://schemas.openxmlformats.org/officeDocument/2006/relationships" id="256" r:id="R48a3b8ce72284bae"/>
    <p:sldId xmlns:r="http://schemas.openxmlformats.org/officeDocument/2006/relationships" id="257" r:id="R9f7d89cff73e406e"/>
    <p:sldId xmlns:r="http://schemas.openxmlformats.org/officeDocument/2006/relationships" id="258" r:id="R9356d44e04434182"/>
    <p:sldId xmlns:r="http://schemas.openxmlformats.org/officeDocument/2006/relationships" id="259" r:id="R8ab80c0a86b34a8c"/>
    <p:sldId xmlns:r="http://schemas.openxmlformats.org/officeDocument/2006/relationships" id="260" r:id="R6726ea0e83be41e9"/>
    <p:sldId xmlns:r="http://schemas.openxmlformats.org/officeDocument/2006/relationships" id="261" r:id="R42b61937cc3a4b9d"/>
    <p:sldId xmlns:r="http://schemas.openxmlformats.org/officeDocument/2006/relationships" id="262" r:id="R10053ab06173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873f7795045db" /><Relationship Type="http://schemas.openxmlformats.org/officeDocument/2006/relationships/slide" Target="/ppt/slides/slide1.xml" Id="R48a3b8ce72284bae" /><Relationship Type="http://schemas.openxmlformats.org/officeDocument/2006/relationships/slide" Target="/ppt/slides/slide2.xml" Id="R9f7d89cff73e406e" /><Relationship Type="http://schemas.openxmlformats.org/officeDocument/2006/relationships/slide" Target="/ppt/slides/slide3.xml" Id="R9356d44e04434182" /><Relationship Type="http://schemas.openxmlformats.org/officeDocument/2006/relationships/slide" Target="/ppt/slides/slide4.xml" Id="R8ab80c0a86b34a8c" /><Relationship Type="http://schemas.openxmlformats.org/officeDocument/2006/relationships/slide" Target="/ppt/slides/slide5.xml" Id="R6726ea0e83be41e9" /><Relationship Type="http://schemas.openxmlformats.org/officeDocument/2006/relationships/slide" Target="/ppt/slides/slide6.xml" Id="R42b61937cc3a4b9d" /><Relationship Type="http://schemas.openxmlformats.org/officeDocument/2006/relationships/slide" Target="/ppt/slides/slide7.xml" Id="R10053ab06173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c727b6f42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0aac34724189" /><Relationship Type="http://schemas.openxmlformats.org/officeDocument/2006/relationships/theme" Target="/ppt/slideMasters/theme/theme1.xml" Id="R7a37390e461b48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c0aac3472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867ed13d3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935ad7c47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99320c0ad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3ec3b88ed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3701673d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e59e456b8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ed3cbfcba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HOTELLDRIFT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24 695 775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5 498 186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998 911 125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