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ca3c9d760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101d1938948b8"/>
  </p:sldMasterIdLst>
  <p:sldIdLst>
    <p:sldId xmlns:r="http://schemas.openxmlformats.org/officeDocument/2006/relationships" id="256" r:id="R40265da06e9341a7"/>
    <p:sldId xmlns:r="http://schemas.openxmlformats.org/officeDocument/2006/relationships" id="257" r:id="Rb9d08ab402424ab9"/>
    <p:sldId xmlns:r="http://schemas.openxmlformats.org/officeDocument/2006/relationships" id="258" r:id="Rdc61991179c345f7"/>
    <p:sldId xmlns:r="http://schemas.openxmlformats.org/officeDocument/2006/relationships" id="259" r:id="R713665768c1442cc"/>
    <p:sldId xmlns:r="http://schemas.openxmlformats.org/officeDocument/2006/relationships" id="260" r:id="Rb7228dfc2cfa479a"/>
    <p:sldId xmlns:r="http://schemas.openxmlformats.org/officeDocument/2006/relationships" id="261" r:id="R149d6bcca7b24b46"/>
    <p:sldId xmlns:r="http://schemas.openxmlformats.org/officeDocument/2006/relationships" id="262" r:id="R48e4dd3205ba4d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101d1938948b8" /><Relationship Type="http://schemas.openxmlformats.org/officeDocument/2006/relationships/slide" Target="/ppt/slides/slide1.xml" Id="R40265da06e9341a7" /><Relationship Type="http://schemas.openxmlformats.org/officeDocument/2006/relationships/slide" Target="/ppt/slides/slide2.xml" Id="Rb9d08ab402424ab9" /><Relationship Type="http://schemas.openxmlformats.org/officeDocument/2006/relationships/slide" Target="/ppt/slides/slide3.xml" Id="Rdc61991179c345f7" /><Relationship Type="http://schemas.openxmlformats.org/officeDocument/2006/relationships/slide" Target="/ppt/slides/slide4.xml" Id="R713665768c1442cc" /><Relationship Type="http://schemas.openxmlformats.org/officeDocument/2006/relationships/slide" Target="/ppt/slides/slide5.xml" Id="Rb7228dfc2cfa479a" /><Relationship Type="http://schemas.openxmlformats.org/officeDocument/2006/relationships/slide" Target="/ppt/slides/slide6.xml" Id="R149d6bcca7b24b46" /><Relationship Type="http://schemas.openxmlformats.org/officeDocument/2006/relationships/slide" Target="/ppt/slides/slide7.xml" Id="R48e4dd3205ba4d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a0b031a5d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10529f36c478a" /><Relationship Type="http://schemas.openxmlformats.org/officeDocument/2006/relationships/theme" Target="/ppt/slideMasters/theme/theme1.xml" Id="R1bc3c836536d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10529f36c47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6966eaa32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7b9c864964f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aabc6531d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f5d67e698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99f3332bf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55397e59741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45ab78e624f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TASI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9 115 422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10 426 924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ARE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 Økonomi og HR AS, 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trym.sivertsen@kl.no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998 874 130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