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b27490fc8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cf2a7134c4221"/>
  </p:sldMasterIdLst>
  <p:sldIdLst>
    <p:sldId xmlns:r="http://schemas.openxmlformats.org/officeDocument/2006/relationships" id="256" r:id="Rd78bb8faf74e4397"/>
    <p:sldId xmlns:r="http://schemas.openxmlformats.org/officeDocument/2006/relationships" id="257" r:id="Rad8628fc0afd4a1e"/>
    <p:sldId xmlns:r="http://schemas.openxmlformats.org/officeDocument/2006/relationships" id="258" r:id="Rc8662b05448445eb"/>
    <p:sldId xmlns:r="http://schemas.openxmlformats.org/officeDocument/2006/relationships" id="259" r:id="R5417897fc1be4b14"/>
    <p:sldId xmlns:r="http://schemas.openxmlformats.org/officeDocument/2006/relationships" id="260" r:id="Rb92098c738e14b37"/>
    <p:sldId xmlns:r="http://schemas.openxmlformats.org/officeDocument/2006/relationships" id="261" r:id="Rdadb10d779ce4172"/>
    <p:sldId xmlns:r="http://schemas.openxmlformats.org/officeDocument/2006/relationships" id="262" r:id="R70b74141d2e0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cf2a7134c4221" /><Relationship Type="http://schemas.openxmlformats.org/officeDocument/2006/relationships/slide" Target="/ppt/slides/slide1.xml" Id="Rd78bb8faf74e4397" /><Relationship Type="http://schemas.openxmlformats.org/officeDocument/2006/relationships/slide" Target="/ppt/slides/slide2.xml" Id="Rad8628fc0afd4a1e" /><Relationship Type="http://schemas.openxmlformats.org/officeDocument/2006/relationships/slide" Target="/ppt/slides/slide3.xml" Id="Rc8662b05448445eb" /><Relationship Type="http://schemas.openxmlformats.org/officeDocument/2006/relationships/slide" Target="/ppt/slides/slide4.xml" Id="R5417897fc1be4b14" /><Relationship Type="http://schemas.openxmlformats.org/officeDocument/2006/relationships/slide" Target="/ppt/slides/slide5.xml" Id="Rb92098c738e14b37" /><Relationship Type="http://schemas.openxmlformats.org/officeDocument/2006/relationships/slide" Target="/ppt/slides/slide6.xml" Id="Rdadb10d779ce4172" /><Relationship Type="http://schemas.openxmlformats.org/officeDocument/2006/relationships/slide" Target="/ppt/slides/slide7.xml" Id="R70b74141d2e0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690fd6230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b40c593624ea5" /><Relationship Type="http://schemas.openxmlformats.org/officeDocument/2006/relationships/theme" Target="/ppt/slideMasters/theme/theme1.xml" Id="R3afd3e73a587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b40c593624e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19df0a04b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be555b524c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282832db2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de439b2d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8eeb9353e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0cd255bb842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20ab085b040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BERGERUD TOM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tbergeru@online.no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998 763 320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