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8d062a7f34d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cdc786739045e4"/>
  </p:sldMasterIdLst>
  <p:sldIdLst>
    <p:sldId xmlns:r="http://schemas.openxmlformats.org/officeDocument/2006/relationships" id="256" r:id="R8b665e47c52348e3"/>
    <p:sldId xmlns:r="http://schemas.openxmlformats.org/officeDocument/2006/relationships" id="257" r:id="Rca02b9cf3a5a4f34"/>
    <p:sldId xmlns:r="http://schemas.openxmlformats.org/officeDocument/2006/relationships" id="258" r:id="Rcb0dfec421be4d14"/>
    <p:sldId xmlns:r="http://schemas.openxmlformats.org/officeDocument/2006/relationships" id="259" r:id="Re599c083e8af42de"/>
    <p:sldId xmlns:r="http://schemas.openxmlformats.org/officeDocument/2006/relationships" id="260" r:id="Rd0297a6ed8814e28"/>
    <p:sldId xmlns:r="http://schemas.openxmlformats.org/officeDocument/2006/relationships" id="261" r:id="R1161685a3c8e4d84"/>
    <p:sldId xmlns:r="http://schemas.openxmlformats.org/officeDocument/2006/relationships" id="262" r:id="Rba35d88c4a5849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dc786739045e4" /><Relationship Type="http://schemas.openxmlformats.org/officeDocument/2006/relationships/slide" Target="/ppt/slides/slide1.xml" Id="R8b665e47c52348e3" /><Relationship Type="http://schemas.openxmlformats.org/officeDocument/2006/relationships/slide" Target="/ppt/slides/slide2.xml" Id="Rca02b9cf3a5a4f34" /><Relationship Type="http://schemas.openxmlformats.org/officeDocument/2006/relationships/slide" Target="/ppt/slides/slide3.xml" Id="Rcb0dfec421be4d14" /><Relationship Type="http://schemas.openxmlformats.org/officeDocument/2006/relationships/slide" Target="/ppt/slides/slide4.xml" Id="Re599c083e8af42de" /><Relationship Type="http://schemas.openxmlformats.org/officeDocument/2006/relationships/slide" Target="/ppt/slides/slide5.xml" Id="Rd0297a6ed8814e28" /><Relationship Type="http://schemas.openxmlformats.org/officeDocument/2006/relationships/slide" Target="/ppt/slides/slide6.xml" Id="R1161685a3c8e4d84" /><Relationship Type="http://schemas.openxmlformats.org/officeDocument/2006/relationships/slide" Target="/ppt/slides/slide7.xml" Id="Rba35d88c4a5849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7cdee2103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1cbf180a54563" /><Relationship Type="http://schemas.openxmlformats.org/officeDocument/2006/relationships/theme" Target="/ppt/slideMasters/theme/theme1.xml" Id="R139fef83b502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61cbf180a545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1974e1368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79253f66b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e48975f5349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753b9d0b34d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26eec7be04a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9c738051f4f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28ae63b5249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28 651 012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28 674 015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TOVE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998 718 139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