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615f49e54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4c8dbcea84d3d"/>
  </p:sldMasterIdLst>
  <p:sldIdLst>
    <p:sldId xmlns:r="http://schemas.openxmlformats.org/officeDocument/2006/relationships" id="256" r:id="R1e81287fb192451b"/>
    <p:sldId xmlns:r="http://schemas.openxmlformats.org/officeDocument/2006/relationships" id="257" r:id="R8b5ca90db7f74009"/>
    <p:sldId xmlns:r="http://schemas.openxmlformats.org/officeDocument/2006/relationships" id="258" r:id="R85f7ef0af3264e18"/>
    <p:sldId xmlns:r="http://schemas.openxmlformats.org/officeDocument/2006/relationships" id="259" r:id="R3e8a1141605c4e45"/>
    <p:sldId xmlns:r="http://schemas.openxmlformats.org/officeDocument/2006/relationships" id="260" r:id="R93db187634814a53"/>
    <p:sldId xmlns:r="http://schemas.openxmlformats.org/officeDocument/2006/relationships" id="261" r:id="R7db56dcef9ac4ded"/>
    <p:sldId xmlns:r="http://schemas.openxmlformats.org/officeDocument/2006/relationships" id="262" r:id="R0527ab15d7e9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4c8dbcea84d3d" /><Relationship Type="http://schemas.openxmlformats.org/officeDocument/2006/relationships/slide" Target="/ppt/slides/slide1.xml" Id="R1e81287fb192451b" /><Relationship Type="http://schemas.openxmlformats.org/officeDocument/2006/relationships/slide" Target="/ppt/slides/slide2.xml" Id="R8b5ca90db7f74009" /><Relationship Type="http://schemas.openxmlformats.org/officeDocument/2006/relationships/slide" Target="/ppt/slides/slide3.xml" Id="R85f7ef0af3264e18" /><Relationship Type="http://schemas.openxmlformats.org/officeDocument/2006/relationships/slide" Target="/ppt/slides/slide4.xml" Id="R3e8a1141605c4e45" /><Relationship Type="http://schemas.openxmlformats.org/officeDocument/2006/relationships/slide" Target="/ppt/slides/slide5.xml" Id="R93db187634814a53" /><Relationship Type="http://schemas.openxmlformats.org/officeDocument/2006/relationships/slide" Target="/ppt/slides/slide6.xml" Id="R7db56dcef9ac4ded" /><Relationship Type="http://schemas.openxmlformats.org/officeDocument/2006/relationships/slide" Target="/ppt/slides/slide7.xml" Id="R0527ab15d7e9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d6b1ecac8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6d6f87304859" /><Relationship Type="http://schemas.openxmlformats.org/officeDocument/2006/relationships/theme" Target="/ppt/slideMasters/theme/theme1.xml" Id="R156dd72cb54b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e6d6f8730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12f47a547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9586fd68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3164b2e89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9630c9fa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24f053091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849632e7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8edcfcd2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MARTIN CHRISTENSEN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JOYS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JOYS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CHARLOTTE JOYS-CHRISTENSEN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 JOYS SAUGE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