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33af0dcb114d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822388333a4f2b"/>
  </p:sldMasterIdLst>
  <p:sldIdLst>
    <p:sldId xmlns:r="http://schemas.openxmlformats.org/officeDocument/2006/relationships" id="256" r:id="Rd67299965f724c78"/>
    <p:sldId xmlns:r="http://schemas.openxmlformats.org/officeDocument/2006/relationships" id="257" r:id="R7e92e09e70e6496d"/>
    <p:sldId xmlns:r="http://schemas.openxmlformats.org/officeDocument/2006/relationships" id="258" r:id="R53053d118474411a"/>
    <p:sldId xmlns:r="http://schemas.openxmlformats.org/officeDocument/2006/relationships" id="259" r:id="R0d976a2f85ca4d57"/>
    <p:sldId xmlns:r="http://schemas.openxmlformats.org/officeDocument/2006/relationships" id="260" r:id="Raa131644f9644e14"/>
    <p:sldId xmlns:r="http://schemas.openxmlformats.org/officeDocument/2006/relationships" id="261" r:id="R223e75d877bf45cd"/>
    <p:sldId xmlns:r="http://schemas.openxmlformats.org/officeDocument/2006/relationships" id="262" r:id="R0363d31913f445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822388333a4f2b" /><Relationship Type="http://schemas.openxmlformats.org/officeDocument/2006/relationships/slide" Target="/ppt/slides/slide1.xml" Id="Rd67299965f724c78" /><Relationship Type="http://schemas.openxmlformats.org/officeDocument/2006/relationships/slide" Target="/ppt/slides/slide2.xml" Id="R7e92e09e70e6496d" /><Relationship Type="http://schemas.openxmlformats.org/officeDocument/2006/relationships/slide" Target="/ppt/slides/slide3.xml" Id="R53053d118474411a" /><Relationship Type="http://schemas.openxmlformats.org/officeDocument/2006/relationships/slide" Target="/ppt/slides/slide4.xml" Id="R0d976a2f85ca4d57" /><Relationship Type="http://schemas.openxmlformats.org/officeDocument/2006/relationships/slide" Target="/ppt/slides/slide5.xml" Id="Raa131644f9644e14" /><Relationship Type="http://schemas.openxmlformats.org/officeDocument/2006/relationships/slide" Target="/ppt/slides/slide6.xml" Id="R223e75d877bf45cd" /><Relationship Type="http://schemas.openxmlformats.org/officeDocument/2006/relationships/slide" Target="/ppt/slides/slide7.xml" Id="R0363d31913f445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ef29861c6549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320c5161545a2" /><Relationship Type="http://schemas.openxmlformats.org/officeDocument/2006/relationships/theme" Target="/ppt/slideMasters/theme/theme1.xml" Id="R39b836f88f3a4c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7320c5161545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764a5e93c48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0e078d4824d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d652bf4494d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bc01f77fb48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1b10387b14d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443fb65a84a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b4e6d418144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WM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WM EIGEDOM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367 985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2 251 515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4 002 099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BÆKKEN BJARNE GUTTORM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Håbakken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93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998 600 944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