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80a568a0e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d7422d5f347e6"/>
  </p:sldMasterIdLst>
  <p:sldIdLst>
    <p:sldId xmlns:r="http://schemas.openxmlformats.org/officeDocument/2006/relationships" id="256" r:id="R66293038cb1b48fb"/>
    <p:sldId xmlns:r="http://schemas.openxmlformats.org/officeDocument/2006/relationships" id="257" r:id="R53bc866f3eb647ad"/>
    <p:sldId xmlns:r="http://schemas.openxmlformats.org/officeDocument/2006/relationships" id="258" r:id="R942992851ffa4643"/>
    <p:sldId xmlns:r="http://schemas.openxmlformats.org/officeDocument/2006/relationships" id="259" r:id="R124f30ddec324072"/>
    <p:sldId xmlns:r="http://schemas.openxmlformats.org/officeDocument/2006/relationships" id="260" r:id="Rb68fd04f7e264e33"/>
    <p:sldId xmlns:r="http://schemas.openxmlformats.org/officeDocument/2006/relationships" id="261" r:id="R2058ba183401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d7422d5f347e6" /><Relationship Type="http://schemas.openxmlformats.org/officeDocument/2006/relationships/slide" Target="/ppt/slides/slide1.xml" Id="R66293038cb1b48fb" /><Relationship Type="http://schemas.openxmlformats.org/officeDocument/2006/relationships/slide" Target="/ppt/slides/slide2.xml" Id="R53bc866f3eb647ad" /><Relationship Type="http://schemas.openxmlformats.org/officeDocument/2006/relationships/slide" Target="/ppt/slides/slide3.xml" Id="R942992851ffa4643" /><Relationship Type="http://schemas.openxmlformats.org/officeDocument/2006/relationships/slide" Target="/ppt/slides/slide4.xml" Id="R124f30ddec324072" /><Relationship Type="http://schemas.openxmlformats.org/officeDocument/2006/relationships/slide" Target="/ppt/slides/slide5.xml" Id="Rb68fd04f7e264e33" /><Relationship Type="http://schemas.openxmlformats.org/officeDocument/2006/relationships/slide" Target="/ppt/slides/slide6.xml" Id="R2058ba183401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3b486d8ea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aa40c72c460c" /><Relationship Type="http://schemas.openxmlformats.org/officeDocument/2006/relationships/theme" Target="/ppt/slideMasters/theme/theme1.xml" Id="Ra96c3c774bbe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5aa40c72c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b9cbe2cd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03a160a1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764c30e4e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5330442f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bd4fe07d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c8a256ef7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