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b60c9cd80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1d5a9262a485f"/>
  </p:sldMasterIdLst>
  <p:sldIdLst>
    <p:sldId xmlns:r="http://schemas.openxmlformats.org/officeDocument/2006/relationships" id="256" r:id="Raa1f0c27ee6148ad"/>
    <p:sldId xmlns:r="http://schemas.openxmlformats.org/officeDocument/2006/relationships" id="257" r:id="Ra4edf30c9bdc431b"/>
    <p:sldId xmlns:r="http://schemas.openxmlformats.org/officeDocument/2006/relationships" id="258" r:id="R183d8d7cfd5c4609"/>
    <p:sldId xmlns:r="http://schemas.openxmlformats.org/officeDocument/2006/relationships" id="259" r:id="R16283f777f12455b"/>
    <p:sldId xmlns:r="http://schemas.openxmlformats.org/officeDocument/2006/relationships" id="260" r:id="R191d020989d9485a"/>
    <p:sldId xmlns:r="http://schemas.openxmlformats.org/officeDocument/2006/relationships" id="261" r:id="R5038b58fe4064148"/>
    <p:sldId xmlns:r="http://schemas.openxmlformats.org/officeDocument/2006/relationships" id="262" r:id="R3827bd3021aa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1d5a9262a485f" /><Relationship Type="http://schemas.openxmlformats.org/officeDocument/2006/relationships/slide" Target="/ppt/slides/slide1.xml" Id="Raa1f0c27ee6148ad" /><Relationship Type="http://schemas.openxmlformats.org/officeDocument/2006/relationships/slide" Target="/ppt/slides/slide2.xml" Id="Ra4edf30c9bdc431b" /><Relationship Type="http://schemas.openxmlformats.org/officeDocument/2006/relationships/slide" Target="/ppt/slides/slide3.xml" Id="R183d8d7cfd5c4609" /><Relationship Type="http://schemas.openxmlformats.org/officeDocument/2006/relationships/slide" Target="/ppt/slides/slide4.xml" Id="R16283f777f12455b" /><Relationship Type="http://schemas.openxmlformats.org/officeDocument/2006/relationships/slide" Target="/ppt/slides/slide5.xml" Id="R191d020989d9485a" /><Relationship Type="http://schemas.openxmlformats.org/officeDocument/2006/relationships/slide" Target="/ppt/slides/slide6.xml" Id="R5038b58fe4064148" /><Relationship Type="http://schemas.openxmlformats.org/officeDocument/2006/relationships/slide" Target="/ppt/slides/slide7.xml" Id="R3827bd3021aa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d97521601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a136188d4f7f" /><Relationship Type="http://schemas.openxmlformats.org/officeDocument/2006/relationships/theme" Target="/ppt/slideMasters/theme/theme1.xml" Id="R3f25618fad02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ea136188d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487c55a96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ecb7188dd42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2109dbd88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1109a642b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a22bddfef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45da4a98a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8c8359169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 CONSULTING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 CONSULTING &amp; HOLDING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2 764 800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439 941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10 830 150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11 429 488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LASZLO KOVACS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IARK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998 583 403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CONSULTING &amp; HOLDING AS</a:t>
            </a:r>
          </a:p>
        </p:txBody>
      </p:sp>
    </p:spTree>
  </p:cSld>
  <p:clrMapOvr>
    <a:masterClrMapping xmlns:a="http://schemas.openxmlformats.org/drawingml/2006/main"/>
  </p:clrMapOvr>
</p:sld>
</file>