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3ddc70bec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52adae418489d"/>
  </p:sldMasterIdLst>
  <p:sldIdLst>
    <p:sldId xmlns:r="http://schemas.openxmlformats.org/officeDocument/2006/relationships" id="256" r:id="R904ab7a369ba43c1"/>
    <p:sldId xmlns:r="http://schemas.openxmlformats.org/officeDocument/2006/relationships" id="257" r:id="Rc74525b5094a49d1"/>
    <p:sldId xmlns:r="http://schemas.openxmlformats.org/officeDocument/2006/relationships" id="258" r:id="R137710cebb13416f"/>
    <p:sldId xmlns:r="http://schemas.openxmlformats.org/officeDocument/2006/relationships" id="259" r:id="R1c5d7221714846f7"/>
    <p:sldId xmlns:r="http://schemas.openxmlformats.org/officeDocument/2006/relationships" id="260" r:id="Rd43161405493456d"/>
    <p:sldId xmlns:r="http://schemas.openxmlformats.org/officeDocument/2006/relationships" id="261" r:id="R46b9d701511e4f83"/>
    <p:sldId xmlns:r="http://schemas.openxmlformats.org/officeDocument/2006/relationships" id="262" r:id="Rdeb7ef456515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52adae418489d" /><Relationship Type="http://schemas.openxmlformats.org/officeDocument/2006/relationships/slide" Target="/ppt/slides/slide1.xml" Id="R904ab7a369ba43c1" /><Relationship Type="http://schemas.openxmlformats.org/officeDocument/2006/relationships/slide" Target="/ppt/slides/slide2.xml" Id="Rc74525b5094a49d1" /><Relationship Type="http://schemas.openxmlformats.org/officeDocument/2006/relationships/slide" Target="/ppt/slides/slide3.xml" Id="R137710cebb13416f" /><Relationship Type="http://schemas.openxmlformats.org/officeDocument/2006/relationships/slide" Target="/ppt/slides/slide4.xml" Id="R1c5d7221714846f7" /><Relationship Type="http://schemas.openxmlformats.org/officeDocument/2006/relationships/slide" Target="/ppt/slides/slide5.xml" Id="Rd43161405493456d" /><Relationship Type="http://schemas.openxmlformats.org/officeDocument/2006/relationships/slide" Target="/ppt/slides/slide6.xml" Id="R46b9d701511e4f83" /><Relationship Type="http://schemas.openxmlformats.org/officeDocument/2006/relationships/slide" Target="/ppt/slides/slide7.xml" Id="Rdeb7ef456515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e9531e2d7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08a3e01e8453c" /><Relationship Type="http://schemas.openxmlformats.org/officeDocument/2006/relationships/theme" Target="/ppt/slideMasters/theme/theme1.xml" Id="Rcde4b4ca05ad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08a3e01e8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70bebe40e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81a3c2330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620cd157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845a9a9cf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0d6bf31ae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86d563c0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64fb126b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JOHAN 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