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b4a4d9ade4c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6147db810f498c"/>
  </p:sldMasterIdLst>
  <p:sldIdLst>
    <p:sldId xmlns:r="http://schemas.openxmlformats.org/officeDocument/2006/relationships" id="256" r:id="Rc0ca85b022b44daa"/>
    <p:sldId xmlns:r="http://schemas.openxmlformats.org/officeDocument/2006/relationships" id="257" r:id="R8150a12c0fbd44fb"/>
    <p:sldId xmlns:r="http://schemas.openxmlformats.org/officeDocument/2006/relationships" id="258" r:id="R69a2ab8d228a42b2"/>
    <p:sldId xmlns:r="http://schemas.openxmlformats.org/officeDocument/2006/relationships" id="259" r:id="R2d554ccf24c548e7"/>
    <p:sldId xmlns:r="http://schemas.openxmlformats.org/officeDocument/2006/relationships" id="260" r:id="R3e11e2d9d7c444ad"/>
    <p:sldId xmlns:r="http://schemas.openxmlformats.org/officeDocument/2006/relationships" id="261" r:id="R356e5d5680da4f61"/>
    <p:sldId xmlns:r="http://schemas.openxmlformats.org/officeDocument/2006/relationships" id="262" r:id="R09a4e4bcbcf74b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147db810f498c" /><Relationship Type="http://schemas.openxmlformats.org/officeDocument/2006/relationships/slide" Target="/ppt/slides/slide1.xml" Id="Rc0ca85b022b44daa" /><Relationship Type="http://schemas.openxmlformats.org/officeDocument/2006/relationships/slide" Target="/ppt/slides/slide2.xml" Id="R8150a12c0fbd44fb" /><Relationship Type="http://schemas.openxmlformats.org/officeDocument/2006/relationships/slide" Target="/ppt/slides/slide3.xml" Id="R69a2ab8d228a42b2" /><Relationship Type="http://schemas.openxmlformats.org/officeDocument/2006/relationships/slide" Target="/ppt/slides/slide4.xml" Id="R2d554ccf24c548e7" /><Relationship Type="http://schemas.openxmlformats.org/officeDocument/2006/relationships/slide" Target="/ppt/slides/slide5.xml" Id="R3e11e2d9d7c444ad" /><Relationship Type="http://schemas.openxmlformats.org/officeDocument/2006/relationships/slide" Target="/ppt/slides/slide6.xml" Id="R356e5d5680da4f61" /><Relationship Type="http://schemas.openxmlformats.org/officeDocument/2006/relationships/slide" Target="/ppt/slides/slide7.xml" Id="R09a4e4bcbcf74b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0ed6df05bc48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6215a7b714379" /><Relationship Type="http://schemas.openxmlformats.org/officeDocument/2006/relationships/theme" Target="/ppt/slideMasters/theme/theme1.xml" Id="Rc76bc400eeb1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6215a7b7143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66f5f08624c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f5352fb2b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bd999139846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c763d453649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3584df4574f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c65d1770544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3f78b933e48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 GÅRD GJERSTAD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GÅRD GJERSTAD AS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2 218 692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7 694 570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9 925 759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LØITE KNUT ARNE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ANE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Moveien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42 01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998 477 972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