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7135b3276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42486fcf148e1"/>
  </p:sldMasterIdLst>
  <p:sldIdLst>
    <p:sldId xmlns:r="http://schemas.openxmlformats.org/officeDocument/2006/relationships" id="256" r:id="R006d10d78c684572"/>
    <p:sldId xmlns:r="http://schemas.openxmlformats.org/officeDocument/2006/relationships" id="257" r:id="R62dd790e663747d3"/>
    <p:sldId xmlns:r="http://schemas.openxmlformats.org/officeDocument/2006/relationships" id="258" r:id="Ref6e6d14fe8d4c83"/>
    <p:sldId xmlns:r="http://schemas.openxmlformats.org/officeDocument/2006/relationships" id="259" r:id="R0a523a420ba54d69"/>
    <p:sldId xmlns:r="http://schemas.openxmlformats.org/officeDocument/2006/relationships" id="260" r:id="Rc01a3911cd83439a"/>
    <p:sldId xmlns:r="http://schemas.openxmlformats.org/officeDocument/2006/relationships" id="261" r:id="Ra19aa04defc1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42486fcf148e1" /><Relationship Type="http://schemas.openxmlformats.org/officeDocument/2006/relationships/slide" Target="/ppt/slides/slide1.xml" Id="R006d10d78c684572" /><Relationship Type="http://schemas.openxmlformats.org/officeDocument/2006/relationships/slide" Target="/ppt/slides/slide2.xml" Id="R62dd790e663747d3" /><Relationship Type="http://schemas.openxmlformats.org/officeDocument/2006/relationships/slide" Target="/ppt/slides/slide3.xml" Id="Ref6e6d14fe8d4c83" /><Relationship Type="http://schemas.openxmlformats.org/officeDocument/2006/relationships/slide" Target="/ppt/slides/slide4.xml" Id="R0a523a420ba54d69" /><Relationship Type="http://schemas.openxmlformats.org/officeDocument/2006/relationships/slide" Target="/ppt/slides/slide5.xml" Id="Rc01a3911cd83439a" /><Relationship Type="http://schemas.openxmlformats.org/officeDocument/2006/relationships/slide" Target="/ppt/slides/slide6.xml" Id="Ra19aa04defc1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5b749d17e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8b620d0442fc" /><Relationship Type="http://schemas.openxmlformats.org/officeDocument/2006/relationships/theme" Target="/ppt/slideMasters/theme/theme1.xml" Id="Rd1ec858b1a86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18b620d04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751a4848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5614ebfd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11f3f1d6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4c7ad9580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f078ed627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f6de9d0ac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GÅRD GJERSTAD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01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